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docProps/custom.xml" ContentType="application/vnd.openxmlformats-officedocument.custom-properties+xml"/>
  <Override PartName="/ppt/charts/chart7.xml" ContentType="application/vnd.openxmlformats-officedocument.drawingml.chart+xml"/>
  <Override PartName="/ppt/diagrams/colors8.xml" ContentType="application/vnd.openxmlformats-officedocument.drawingml.diagramColors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diagrams/data2.xml" ContentType="application/vnd.openxmlformats-officedocument.drawingml.diagramData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charts/chart8.xml" ContentType="application/vnd.openxmlformats-officedocument.drawingml.chart+xml"/>
  <Override PartName="/ppt/diagrams/colors9.xml" ContentType="application/vnd.openxmlformats-officedocument.drawingml.diagramColors+xml"/>
  <Override PartName="/ppt/notesSlides/notesSlide13.xml" ContentType="application/vnd.openxmlformats-officedocument.presentationml.notesSlide+xml"/>
  <Default Extension="gif" ContentType="image/gif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diagrams/quickStyle12.xml" ContentType="application/vnd.openxmlformats-officedocument.drawingml.diagramStyle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charts/chart9.xml" ContentType="application/vnd.openxmlformats-officedocument.drawingml.chart+xml"/>
  <Override PartName="/ppt/notesSlides/notesSlide14.xml" ContentType="application/vnd.openxmlformats-officedocument.presentationml.notesSlide+xml"/>
  <Override PartName="/ppt/charts/chart11.xml" ContentType="application/vnd.openxmlformats-officedocument.drawingml.char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diagrams/drawing9.xml" ContentType="application/vnd.ms-office.drawingml.diagramDrawing+xml"/>
  <Override PartName="/ppt/charts/chart5.xml" ContentType="application/vnd.openxmlformats-officedocument.drawingml.chart+xml"/>
  <Override PartName="/ppt/diagrams/colors6.xml" ContentType="application/vnd.openxmlformats-officedocument.drawingml.diagramColors+xml"/>
  <Override PartName="/ppt/notesSlides/notesSlide10.xml" ContentType="application/vnd.openxmlformats-officedocument.presentationml.notesSlide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94" r:id="rId3"/>
    <p:sldId id="257" r:id="rId4"/>
    <p:sldId id="284" r:id="rId5"/>
    <p:sldId id="288" r:id="rId6"/>
    <p:sldId id="287" r:id="rId7"/>
    <p:sldId id="295" r:id="rId8"/>
    <p:sldId id="285" r:id="rId9"/>
    <p:sldId id="289" r:id="rId10"/>
    <p:sldId id="286" r:id="rId11"/>
    <p:sldId id="290" r:id="rId12"/>
    <p:sldId id="291" r:id="rId13"/>
    <p:sldId id="292" r:id="rId14"/>
    <p:sldId id="293" r:id="rId15"/>
    <p:sldId id="260" r:id="rId16"/>
    <p:sldId id="259" r:id="rId17"/>
    <p:sldId id="296" r:id="rId18"/>
  </p:sldIdLst>
  <p:sldSz cx="9144000" cy="6858000" type="screen4x3"/>
  <p:notesSz cx="6867525" cy="9993313"/>
  <p:defaultTextStyle>
    <a:lvl1pPr marL="0" algn="l" rtl="0" latinLnBrk="0">
      <a:defRPr lang="it-IT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it-IT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it-IT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it-IT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it-IT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it-IT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it-IT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it-IT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it-IT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5C22544A-7EE6-4342-B048-85BDC9FD1C3A}" styleName="Medium Style 2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crgbClr r="0" g="0" b="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Stile medio 3 - Color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Stile 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oglio_di_lavoro_di_Microsoft_Office_Excel5.xlsx"/><Relationship Id="rId1" Type="http://schemas.openxmlformats.org/officeDocument/2006/relationships/themeOverride" Target="../theme/themeOverride1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 sz="2200" cap="sm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r>
              <a:rPr lang="it-IT" dirty="0" smtClean="0"/>
              <a:t>Operative</a:t>
            </a:r>
            <a:r>
              <a:rPr lang="it-IT" baseline="0" dirty="0" smtClean="0"/>
              <a:t> System</a:t>
            </a:r>
            <a:endParaRPr lang="it-IT" dirty="0"/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3.1974287038162248E-2"/>
          <c:y val="0.1446369960501854"/>
          <c:w val="0.90891768140016516"/>
          <c:h val="0.80325590168160654"/>
        </c:manualLayout>
      </c:layout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Sistema Operativo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explosion val="25"/>
          <c:dLbls>
            <c:dLbl>
              <c:idx val="0"/>
              <c:layout>
                <c:manualLayout>
                  <c:x val="-0.25487045242836265"/>
                  <c:y val="0.12586584467024992"/>
                </c:manualLayout>
              </c:layout>
              <c:dLblPos val="bestFit"/>
              <c:showVal val="1"/>
              <c:showCatName val="1"/>
              <c:separator> </c:separator>
            </c:dLbl>
            <c:dLbl>
              <c:idx val="1"/>
              <c:layout>
                <c:manualLayout>
                  <c:x val="-1.8012693571625996E-2"/>
                  <c:y val="-3.7677893789047269E-2"/>
                </c:manualLayout>
              </c:layout>
              <c:dLblPos val="bestFit"/>
              <c:showVal val="1"/>
              <c:showCatName val="1"/>
              <c:separator> </c:separator>
            </c:dLbl>
            <c:dLbl>
              <c:idx val="2"/>
              <c:layout>
                <c:manualLayout>
                  <c:x val="-4.4092334850704587E-2"/>
                  <c:y val="-8.4179809359518007E-2"/>
                </c:manualLayout>
              </c:layout>
              <c:dLblPos val="bestFit"/>
              <c:showVal val="1"/>
              <c:showCatName val="1"/>
              <c:separator> </c:separator>
            </c:dLbl>
            <c:dLbl>
              <c:idx val="3"/>
              <c:layout>
                <c:manualLayout>
                  <c:x val="0.12210185035579657"/>
                  <c:y val="-1.4030163304472421E-2"/>
                </c:manualLayout>
              </c:layout>
              <c:dLblPos val="bestFit"/>
              <c:showVal val="1"/>
              <c:showCatName val="1"/>
              <c:separator> </c:separator>
            </c:dLbl>
            <c:txPr>
              <a:bodyPr/>
              <a:lstStyle/>
              <a:p>
                <a:pPr>
                  <a:defRPr sz="1300" b="1" i="0" cap="sm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endParaRPr lang="it-IT"/>
              </a:p>
            </c:txPr>
            <c:dLblPos val="outEnd"/>
            <c:showVal val="1"/>
            <c:showCatName val="1"/>
            <c:separator> </c:separator>
            <c:showLeaderLines val="1"/>
          </c:dLbls>
          <c:cat>
            <c:strRef>
              <c:f>Foglio1!$A$2:$A$5</c:f>
              <c:strCache>
                <c:ptCount val="4"/>
                <c:pt idx="0">
                  <c:v>Windows</c:v>
                </c:pt>
                <c:pt idx="1">
                  <c:v>Mac</c:v>
                </c:pt>
                <c:pt idx="2">
                  <c:v>Linux</c:v>
                </c:pt>
                <c:pt idx="3">
                  <c:v>Other</c:v>
                </c:pt>
              </c:strCache>
            </c:strRef>
          </c:cat>
          <c:val>
            <c:numRef>
              <c:f>Foglio1!$B$2:$B$5</c:f>
              <c:numCache>
                <c:formatCode>0</c:formatCode>
                <c:ptCount val="4"/>
                <c:pt idx="0">
                  <c:v>66</c:v>
                </c:pt>
                <c:pt idx="1">
                  <c:v>10</c:v>
                </c:pt>
                <c:pt idx="2">
                  <c:v>5</c:v>
                </c:pt>
                <c:pt idx="3">
                  <c:v>1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 cap="sm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r>
              <a:rPr lang="it-IT" dirty="0" smtClean="0"/>
              <a:t>On-line </a:t>
            </a:r>
            <a:r>
              <a:rPr lang="it-IT" dirty="0" err="1" smtClean="0"/>
              <a:t>filing</a:t>
            </a:r>
            <a:r>
              <a:rPr lang="it-IT" dirty="0" smtClean="0"/>
              <a:t> system</a:t>
            </a:r>
            <a:endParaRPr lang="it-IT" dirty="0"/>
          </a:p>
        </c:rich>
      </c:tx>
      <c:layout/>
    </c:title>
    <c:view3D>
      <c:rotX val="30"/>
      <c:rAngAx val="1"/>
    </c:view3D>
    <c:plotArea>
      <c:layout>
        <c:manualLayout>
          <c:layoutTarget val="inner"/>
          <c:xMode val="edge"/>
          <c:yMode val="edge"/>
          <c:x val="1.7542980642951303E-2"/>
          <c:y val="0.17438167302737564"/>
          <c:w val="0.9579975977621229"/>
          <c:h val="0.79358669083242428"/>
        </c:manualLayout>
      </c:layout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Sistemi di archiviazione on-line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explosion val="25"/>
          <c:dLbls>
            <c:dLbl>
              <c:idx val="0"/>
              <c:layout>
                <c:manualLayout>
                  <c:x val="-2.4948453608247378E-2"/>
                  <c:y val="-0.18250856226619624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7.7028321191893484E-2"/>
                  <c:y val="8.3416501637331112E-3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-0.20603369613787617"/>
                  <c:y val="6.3740688998120423E-2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3.9090144915776011E-2"/>
                  <c:y val="-0.22779704562321876"/>
                </c:manualLayout>
              </c:layout>
              <c:showCatName val="1"/>
              <c:showPercent val="1"/>
            </c:dLbl>
            <c:dLbl>
              <c:idx val="4"/>
              <c:layout>
                <c:manualLayout>
                  <c:x val="-3.9156661181176181E-2"/>
                  <c:y val="-8.3089941300890285E-2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1400" baseline="0"/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Ref>
              <c:f>Foglio1!$A$2:$A$6</c:f>
              <c:strCache>
                <c:ptCount val="5"/>
                <c:pt idx="0">
                  <c:v>Ftp space</c:v>
                </c:pt>
                <c:pt idx="1">
                  <c:v>Yousendit</c:v>
                </c:pt>
                <c:pt idx="2">
                  <c:v>Dropbox</c:v>
                </c:pt>
                <c:pt idx="3">
                  <c:v>Intranet</c:v>
                </c:pt>
                <c:pt idx="4">
                  <c:v>Other</c:v>
                </c:pt>
              </c:strCache>
            </c:strRef>
          </c:cat>
          <c:val>
            <c:numRef>
              <c:f>Foglio1!$B$2:$B$6</c:f>
              <c:numCache>
                <c:formatCode>0</c:formatCode>
                <c:ptCount val="5"/>
                <c:pt idx="0">
                  <c:v>26</c:v>
                </c:pt>
                <c:pt idx="1">
                  <c:v>3</c:v>
                </c:pt>
                <c:pt idx="2">
                  <c:v>6</c:v>
                </c:pt>
                <c:pt idx="3">
                  <c:v>23</c:v>
                </c:pt>
                <c:pt idx="4">
                  <c:v>1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 sz="2000" cap="sm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r>
              <a:rPr lang="it-IT" sz="1800" cap="small" baseline="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Think</a:t>
            </a:r>
            <a:r>
              <a:rPr lang="it-IT" sz="1800" cap="small" baseline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1800" cap="small" baseline="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important</a:t>
            </a:r>
            <a:r>
              <a:rPr lang="it-IT" sz="1800" cap="small" baseline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it-IT" sz="1800" cap="small" baseline="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digitalized</a:t>
            </a:r>
            <a:r>
              <a:rPr lang="it-IT" sz="1800" cap="small" baseline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it-IT" sz="1800" cap="small" baseline="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interactive</a:t>
            </a:r>
            <a:r>
              <a:rPr lang="it-IT" sz="1800" cap="small" baseline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it-IT" sz="1800" cap="small" baseline="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technical</a:t>
            </a:r>
            <a:r>
              <a:rPr lang="it-IT" sz="1800" cap="small" baseline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1800" cap="small" baseline="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documentation</a:t>
            </a:r>
            <a:endParaRPr lang="it-IT" sz="1800" cap="small" baseline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22834963520470675"/>
          <c:w val="0.9912141628969261"/>
          <c:h val="0.76566489827689976"/>
        </c:manualLayout>
      </c:layout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Ritiene preferibile una documentazione informatizzata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explosion val="25"/>
          <c:dLbls>
            <c:dLbl>
              <c:idx val="0"/>
              <c:layout>
                <c:manualLayout>
                  <c:x val="0.17476211912123968"/>
                  <c:y val="1.6271264856326888E-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-0.19712757086245195"/>
                  <c:y val="-3.7620410915583193E-2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16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Ref>
              <c:f>Foglio1!$A$2:$A$3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Foglio1!$B$2:$B$3</c:f>
              <c:numCache>
                <c:formatCode>0</c:formatCode>
                <c:ptCount val="2"/>
                <c:pt idx="0">
                  <c:v>62</c:v>
                </c:pt>
                <c:pt idx="1">
                  <c:v>8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 sz="22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r>
              <a:rPr lang="en-US" cap="small" baseline="0" dirty="0"/>
              <a:t>Hardware</a:t>
            </a:r>
          </a:p>
        </c:rich>
      </c:tx>
      <c:layout/>
    </c:title>
    <c:view3D>
      <c:rotX val="20"/>
      <c:rotY val="30"/>
      <c:rAngAx val="1"/>
    </c:view3D>
    <c:floor>
      <c:spPr>
        <a:solidFill>
          <a:srgbClr val="A28E6A">
            <a:alpha val="80000"/>
          </a:srgbClr>
        </a:solidFill>
      </c:spPr>
    </c:floor>
    <c:plotArea>
      <c:layout>
        <c:manualLayout>
          <c:layoutTarget val="inner"/>
          <c:xMode val="edge"/>
          <c:yMode val="edge"/>
          <c:x val="0.19339895740229979"/>
          <c:y val="0.15474099103328992"/>
          <c:w val="0.74714047210486656"/>
          <c:h val="0.65457340238972572"/>
        </c:manualLayout>
      </c:layout>
      <c:bar3DChart>
        <c:barDir val="col"/>
        <c:grouping val="clustered"/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Hardware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dkEdge">
              <a:bevelT/>
            </a:sp3d>
          </c:spPr>
          <c:dLbls>
            <c:dLbl>
              <c:idx val="0"/>
              <c:layout>
                <c:manualLayout>
                  <c:x val="2.5168884916476938E-2"/>
                  <c:y val="-1.1224130643578047E-2"/>
                </c:manualLayout>
              </c:layout>
              <c:showVal val="1"/>
            </c:dLbl>
            <c:dLbl>
              <c:idx val="1"/>
              <c:layout>
                <c:manualLayout>
                  <c:x val="1.4382219952272544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3.2359994892613236E-2"/>
                  <c:y val="-5.612065321788976E-3"/>
                </c:manualLayout>
              </c:layout>
              <c:showVal val="1"/>
            </c:dLbl>
            <c:dLbl>
              <c:idx val="3"/>
              <c:layout>
                <c:manualLayout>
                  <c:x val="2.5168884916476938E-2"/>
                  <c:y val="-2.806032660894488E-3"/>
                </c:manualLayout>
              </c:layout>
              <c:showVal val="1"/>
            </c:dLbl>
            <c:dLbl>
              <c:idx val="4"/>
              <c:layout>
                <c:manualLayout>
                  <c:x val="2.8764439904545001E-2"/>
                  <c:y val="-2.806032660894488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endParaRPr lang="it-IT"/>
              </a:p>
            </c:txPr>
            <c:showVal val="1"/>
          </c:dLbls>
          <c:cat>
            <c:strRef>
              <c:f>Foglio1!$A$2:$A$6</c:f>
              <c:strCache>
                <c:ptCount val="5"/>
                <c:pt idx="0">
                  <c:v>PC</c:v>
                </c:pt>
                <c:pt idx="1">
                  <c:v>Mac</c:v>
                </c:pt>
                <c:pt idx="2">
                  <c:v>iPhone</c:v>
                </c:pt>
                <c:pt idx="3">
                  <c:v>iPAD</c:v>
                </c:pt>
                <c:pt idx="4">
                  <c:v>Other</c:v>
                </c:pt>
              </c:strCache>
            </c:strRef>
          </c:cat>
          <c:val>
            <c:numRef>
              <c:f>Foglio1!$B$2:$B$6</c:f>
              <c:numCache>
                <c:formatCode>0</c:formatCode>
                <c:ptCount val="5"/>
                <c:pt idx="0">
                  <c:v>66</c:v>
                </c:pt>
                <c:pt idx="1">
                  <c:v>12</c:v>
                </c:pt>
                <c:pt idx="2">
                  <c:v>19</c:v>
                </c:pt>
                <c:pt idx="3">
                  <c:v>4</c:v>
                </c:pt>
                <c:pt idx="4">
                  <c:v>8</c:v>
                </c:pt>
              </c:numCache>
            </c:numRef>
          </c:val>
        </c:ser>
        <c:gapWidth val="100"/>
        <c:shape val="box"/>
        <c:axId val="73983104"/>
        <c:axId val="73984640"/>
        <c:axId val="0"/>
      </c:bar3DChart>
      <c:catAx>
        <c:axId val="73983104"/>
        <c:scaling>
          <c:orientation val="minMax"/>
        </c:scaling>
        <c:axPos val="b"/>
        <c:tickLblPos val="nextTo"/>
        <c:txPr>
          <a:bodyPr/>
          <a:lstStyle/>
          <a:p>
            <a:pPr>
              <a:defRPr sz="1500" baseline="0"/>
            </a:pPr>
            <a:endParaRPr lang="it-IT"/>
          </a:p>
        </c:txPr>
        <c:crossAx val="73984640"/>
        <c:crosses val="autoZero"/>
        <c:auto val="1"/>
        <c:lblAlgn val="ctr"/>
        <c:lblOffset val="100"/>
      </c:catAx>
      <c:valAx>
        <c:axId val="73984640"/>
        <c:scaling>
          <c:orientation val="minMax"/>
        </c:scaling>
        <c:axPos val="l"/>
        <c:majorGridlines/>
        <c:numFmt formatCode="0" sourceLinked="1"/>
        <c:tickLblPos val="nextTo"/>
        <c:txPr>
          <a:bodyPr/>
          <a:lstStyle/>
          <a:p>
            <a:pPr>
              <a:defRPr sz="1600" baseline="0"/>
            </a:pPr>
            <a:endParaRPr lang="it-IT"/>
          </a:p>
        </c:txPr>
        <c:crossAx val="73983104"/>
        <c:crosses val="autoZero"/>
        <c:crossBetween val="between"/>
      </c:valAx>
    </c:plotArea>
    <c:plotVisOnly val="1"/>
  </c:chart>
  <c:spPr>
    <a:effectLst>
      <a:outerShdw blurRad="127000" dist="127000" dir="2700000" algn="tl" rotWithShape="0">
        <a:prstClr val="black">
          <a:alpha val="40000"/>
        </a:prstClr>
      </a:outerShdw>
    </a:effectLst>
    <a:scene3d>
      <a:camera prst="orthographicFront"/>
      <a:lightRig rig="threePt" dir="t"/>
    </a:scene3d>
    <a:sp3d prstMaterial="legacyWireframe"/>
  </c:spPr>
  <c:txPr>
    <a:bodyPr/>
    <a:lstStyle/>
    <a:p>
      <a:pPr>
        <a:defRPr sz="1800"/>
      </a:pPr>
      <a:endParaRPr lang="it-IT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 sz="19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r>
              <a:rPr lang="it-IT" sz="1900" cap="small" baseline="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Person</a:t>
            </a:r>
            <a:r>
              <a:rPr lang="it-IT" sz="1900" cap="small" baseline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1900" cap="small" baseline="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of</a:t>
            </a:r>
            <a:r>
              <a:rPr lang="it-IT" sz="1900" cap="small" baseline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1900" cap="small" baseline="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reference</a:t>
            </a:r>
            <a:r>
              <a:rPr lang="it-IT" sz="1900" cap="small" baseline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1900" cap="small" baseline="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</a:t>
            </a:r>
            <a:r>
              <a:rPr lang="it-IT" sz="1900" cap="small" baseline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IT </a:t>
            </a:r>
            <a:r>
              <a:rPr lang="it-IT" sz="1900" cap="small" baseline="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within</a:t>
            </a:r>
            <a:r>
              <a:rPr lang="it-IT" sz="1900" cap="small" baseline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the Company</a:t>
            </a:r>
            <a:endParaRPr lang="it-IT" sz="1900" cap="small" baseline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4.8932877365356127E-2"/>
          <c:y val="0.19698769079641218"/>
          <c:w val="0.90552596333472668"/>
          <c:h val="0.76425680015501662"/>
        </c:manualLayout>
      </c:layout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Figura di Riferimento Aziendale per l'Informatica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explosion val="25"/>
          <c:dLbls>
            <c:dLbl>
              <c:idx val="0"/>
              <c:layout>
                <c:manualLayout>
                  <c:x val="1.8897047428584078E-2"/>
                  <c:y val="5.4013698300229479E-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-0.14257960725855759"/>
                  <c:y val="-3.8204245151805281E-2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cap="small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Ref>
              <c:f>Foglio1!$A$2:$A$3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63</c:v>
                </c:pt>
                <c:pt idx="1">
                  <c:v>7</c:v>
                </c:pt>
              </c:numCache>
            </c:numRef>
          </c:val>
        </c:ser>
      </c:pie3DChart>
    </c:plotArea>
    <c:plotVisOnly val="1"/>
  </c:chart>
  <c:spPr>
    <a:effectLst>
      <a:outerShdw blurRad="127000" dist="127000" dir="2700000" algn="tl" rotWithShape="0">
        <a:prstClr val="black">
          <a:alpha val="40000"/>
        </a:prstClr>
      </a:outerShdw>
    </a:effectLst>
  </c:spPr>
  <c:txPr>
    <a:bodyPr/>
    <a:lstStyle/>
    <a:p>
      <a:pPr>
        <a:defRPr sz="1800"/>
      </a:pPr>
      <a:endParaRPr lang="it-IT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 sz="2000" cap="sm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r>
              <a:rPr lang="it-IT" dirty="0" smtClean="0"/>
              <a:t>IT </a:t>
            </a:r>
            <a:r>
              <a:rPr lang="it-IT" dirty="0" err="1" smtClean="0"/>
              <a:t>Competence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 company Staff</a:t>
            </a:r>
            <a:endParaRPr lang="it-IT" dirty="0"/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2.5190850907284578E-2"/>
          <c:y val="0.17811883775936463"/>
          <c:w val="0.93605142592367563"/>
          <c:h val="0.7911905082301226"/>
        </c:manualLayout>
      </c:layout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Competenze informatiche Staff Aziendale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explosion val="25"/>
          <c:dLbls>
            <c:dLbl>
              <c:idx val="0"/>
              <c:layout>
                <c:manualLayout>
                  <c:x val="3.2446991052006852E-3"/>
                  <c:y val="-3.6382312449306536E-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0.12379530580878485"/>
                  <c:y val="-1.2231651032056604E-2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-3.4110932118653486E-2"/>
                  <c:y val="0.25955897382640852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2.2866625930452179E-2"/>
                  <c:y val="0.14090682807982313"/>
                </c:manualLayout>
              </c:layout>
              <c:showCatName val="1"/>
              <c:showPercent val="1"/>
            </c:dLbl>
            <c:dLbl>
              <c:idx val="4"/>
              <c:layout>
                <c:manualLayout>
                  <c:x val="-7.5756827167928933E-2"/>
                  <c:y val="-1.2231651032056604E-2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Ref>
              <c:f>Foglio1!$A$2:$A$6</c:f>
              <c:strCache>
                <c:ptCount val="5"/>
                <c:pt idx="0">
                  <c:v>Nil</c:v>
                </c:pt>
                <c:pt idx="1">
                  <c:v>Poor</c:v>
                </c:pt>
                <c:pt idx="2">
                  <c:v>Average</c:v>
                </c:pt>
                <c:pt idx="3">
                  <c:v>Good</c:v>
                </c:pt>
                <c:pt idx="4">
                  <c:v>Execellent</c:v>
                </c:pt>
              </c:strCache>
            </c:strRef>
          </c:cat>
          <c:val>
            <c:numRef>
              <c:f>Foglio1!$B$2:$B$6</c:f>
              <c:numCache>
                <c:formatCode>0</c:formatCode>
                <c:ptCount val="5"/>
                <c:pt idx="0">
                  <c:v>0</c:v>
                </c:pt>
                <c:pt idx="1">
                  <c:v>5</c:v>
                </c:pt>
                <c:pt idx="2">
                  <c:v>22</c:v>
                </c:pt>
                <c:pt idx="3">
                  <c:v>37</c:v>
                </c:pt>
                <c:pt idx="4">
                  <c:v>6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 cap="sm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r>
              <a:rPr lang="en-US" dirty="0" smtClean="0"/>
              <a:t>IT competence of Technicians</a:t>
            </a:r>
            <a:endParaRPr lang="en-US" dirty="0"/>
          </a:p>
        </c:rich>
      </c:tx>
      <c:layout/>
    </c:title>
    <c:view3D>
      <c:rotX val="10"/>
      <c:rotY val="0"/>
      <c:depthPercent val="100"/>
      <c:perspective val="20"/>
    </c:view3D>
    <c:plotArea>
      <c:layout>
        <c:manualLayout>
          <c:layoutTarget val="inner"/>
          <c:xMode val="edge"/>
          <c:yMode val="edge"/>
          <c:x val="0.1302255666663612"/>
          <c:y val="0.18499337455830464"/>
          <c:w val="0.83097317825052164"/>
          <c:h val="0.61704543524055744"/>
        </c:manualLayout>
      </c:layout>
      <c:bar3DChart>
        <c:barDir val="col"/>
        <c:grouping val="clustered"/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Competenze informatiche Personale Tecnico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-2.8602385457834056E-3"/>
                  <c:y val="-6.7165415194345478E-3"/>
                </c:manualLayout>
              </c:layout>
              <c:showVal val="1"/>
            </c:dLbl>
            <c:dLbl>
              <c:idx val="1"/>
              <c:layout>
                <c:manualLayout>
                  <c:x val="-1.7939678352315999E-3"/>
                  <c:y val="-4.1409010600706713E-3"/>
                </c:manualLayout>
              </c:layout>
              <c:showVal val="1"/>
            </c:dLbl>
            <c:dLbl>
              <c:idx val="2"/>
              <c:layout>
                <c:manualLayout>
                  <c:x val="5.097490583682549E-3"/>
                  <c:y val="6.1956374014677899E-3"/>
                </c:manualLayout>
              </c:layout>
              <c:showVal val="1"/>
            </c:dLbl>
            <c:dLbl>
              <c:idx val="3"/>
              <c:layout>
                <c:manualLayout>
                  <c:x val="1.2617212703369796E-2"/>
                  <c:y val="3.9688944006523652E-3"/>
                </c:manualLayout>
              </c:layout>
              <c:showVal val="1"/>
            </c:dLbl>
            <c:dLbl>
              <c:idx val="4"/>
              <c:layout>
                <c:manualLayout>
                  <c:x val="4.4233986288742082E-3"/>
                  <c:y val="-6.837795596629519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endParaRPr lang="it-IT"/>
              </a:p>
            </c:txPr>
            <c:showVal val="1"/>
          </c:dLbls>
          <c:cat>
            <c:strRef>
              <c:f>Foglio1!$A$2:$A$6</c:f>
              <c:strCache>
                <c:ptCount val="5"/>
                <c:pt idx="0">
                  <c:v>Nil</c:v>
                </c:pt>
                <c:pt idx="1">
                  <c:v>Poor</c:v>
                </c:pt>
                <c:pt idx="2">
                  <c:v>Average</c:v>
                </c:pt>
                <c:pt idx="3">
                  <c:v>Good</c:v>
                </c:pt>
                <c:pt idx="4">
                  <c:v>Execellent</c:v>
                </c:pt>
              </c:strCache>
            </c:strRef>
          </c:cat>
          <c:val>
            <c:numRef>
              <c:f>Foglio1!$B$2:$B$6</c:f>
              <c:numCache>
                <c:formatCode>0</c:formatCode>
                <c:ptCount val="5"/>
                <c:pt idx="0">
                  <c:v>0</c:v>
                </c:pt>
                <c:pt idx="1">
                  <c:v>12</c:v>
                </c:pt>
                <c:pt idx="2">
                  <c:v>27</c:v>
                </c:pt>
                <c:pt idx="3">
                  <c:v>22</c:v>
                </c:pt>
                <c:pt idx="4">
                  <c:v>4</c:v>
                </c:pt>
              </c:numCache>
            </c:numRef>
          </c:val>
        </c:ser>
        <c:gapWidth val="100"/>
        <c:shape val="box"/>
        <c:axId val="99213312"/>
        <c:axId val="99214848"/>
        <c:axId val="0"/>
      </c:bar3DChart>
      <c:catAx>
        <c:axId val="99213312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aseline="0"/>
            </a:pPr>
            <a:endParaRPr lang="it-IT"/>
          </a:p>
        </c:txPr>
        <c:crossAx val="99214848"/>
        <c:crosses val="autoZero"/>
        <c:auto val="1"/>
        <c:lblAlgn val="ctr"/>
        <c:lblOffset val="100"/>
      </c:catAx>
      <c:valAx>
        <c:axId val="99214848"/>
        <c:scaling>
          <c:orientation val="minMax"/>
        </c:scaling>
        <c:axPos val="l"/>
        <c:majorGridlines/>
        <c:numFmt formatCode="0" sourceLinked="1"/>
        <c:tickLblPos val="nextTo"/>
        <c:txPr>
          <a:bodyPr/>
          <a:lstStyle/>
          <a:p>
            <a:pPr>
              <a:defRPr sz="1600" baseline="0"/>
            </a:pPr>
            <a:endParaRPr lang="it-IT"/>
          </a:p>
        </c:txPr>
        <c:crossAx val="99213312"/>
        <c:crosses val="autoZero"/>
        <c:crossBetween val="between"/>
      </c:valAx>
    </c:plotArea>
    <c:plotVisOnly val="1"/>
  </c:chart>
  <c:spPr>
    <a:effectLst>
      <a:outerShdw blurRad="127000" dist="127000" dir="2700000" algn="tl" rotWithShape="0">
        <a:prstClr val="black">
          <a:alpha val="40000"/>
        </a:prstClr>
      </a:outerShdw>
    </a:effectLst>
    <a:scene3d>
      <a:camera prst="orthographicFront"/>
      <a:lightRig rig="threePt" dir="t"/>
    </a:scene3d>
    <a:sp3d>
      <a:bevelB h="6350"/>
    </a:sp3d>
  </c:spPr>
  <c:txPr>
    <a:bodyPr/>
    <a:lstStyle/>
    <a:p>
      <a:pPr>
        <a:defRPr sz="1800"/>
      </a:pPr>
      <a:endParaRPr lang="it-IT"/>
    </a:p>
  </c:tx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 sz="2100" cap="sm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r>
              <a:rPr lang="it-IT" dirty="0" smtClean="0"/>
              <a:t>IT  Training</a:t>
            </a:r>
            <a:endParaRPr lang="it-IT" dirty="0"/>
          </a:p>
        </c:rich>
      </c:tx>
      <c:layout/>
    </c:title>
    <c:view3D>
      <c:rotX val="30"/>
      <c:rAngAx val="1"/>
    </c:view3D>
    <c:plotArea>
      <c:layout>
        <c:manualLayout>
          <c:layoutTarget val="inner"/>
          <c:xMode val="edge"/>
          <c:yMode val="edge"/>
          <c:x val="3.5046420418695615E-2"/>
          <c:y val="0.10359333613323055"/>
          <c:w val="0.91570060591558355"/>
          <c:h val="0.84496942980819734"/>
        </c:manualLayout>
      </c:layout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Training Informatico</c:v>
                </c:pt>
              </c:strCache>
            </c:strRef>
          </c:tx>
          <c:spPr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explosion val="25"/>
          <c:dLbls>
            <c:dLbl>
              <c:idx val="0"/>
              <c:layout>
                <c:manualLayout>
                  <c:x val="-0.13729110227068786"/>
                  <c:y val="0.23840043604772845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9.3034801688701263E-2"/>
                  <c:y val="0.22021414193470673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-3.4920398801842528E-2"/>
                  <c:y val="-4.8568245819814906E-2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0.22171409675654491"/>
                  <c:y val="-0.1136475837582992"/>
                </c:manualLayout>
              </c:layout>
              <c:showCatName val="1"/>
              <c:showPercent val="1"/>
            </c:dLbl>
            <c:dLbl>
              <c:idx val="4"/>
              <c:layout>
                <c:manualLayout>
                  <c:x val="0.32627035151230582"/>
                  <c:y val="-7.4216323381909088E-2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13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Ref>
              <c:f>Foglio1!$A$2:$A$6</c:f>
              <c:strCache>
                <c:ptCount val="5"/>
                <c:pt idx="0">
                  <c:v>Within the Company</c:v>
                </c:pt>
                <c:pt idx="1">
                  <c:v>Outside the Company</c:v>
                </c:pt>
                <c:pt idx="2">
                  <c:v>On-line</c:v>
                </c:pt>
                <c:pt idx="3">
                  <c:v>Webcast</c:v>
                </c:pt>
                <c:pt idx="4">
                  <c:v>Other</c:v>
                </c:pt>
              </c:strCache>
            </c:strRef>
          </c:cat>
          <c:val>
            <c:numRef>
              <c:f>Foglio1!$B$2:$B$6</c:f>
              <c:numCache>
                <c:formatCode>0</c:formatCode>
                <c:ptCount val="5"/>
                <c:pt idx="0">
                  <c:v>50</c:v>
                </c:pt>
                <c:pt idx="1">
                  <c:v>27</c:v>
                </c:pt>
                <c:pt idx="2">
                  <c:v>7</c:v>
                </c:pt>
                <c:pt idx="3">
                  <c:v>1</c:v>
                </c:pt>
                <c:pt idx="4">
                  <c:v>6</c:v>
                </c:pt>
              </c:numCache>
            </c:numRef>
          </c:val>
        </c:ser>
      </c:pie3DChart>
    </c:plotArea>
    <c:plotVisOnly val="1"/>
  </c:chart>
  <c:spPr>
    <a:effectLst>
      <a:outerShdw blurRad="127000" dist="127000" dir="2700000" algn="tl" rotWithShape="0">
        <a:prstClr val="black">
          <a:alpha val="40000"/>
        </a:prstClr>
      </a:outerShdw>
    </a:effectLst>
    <a:scene3d>
      <a:camera prst="orthographicFront"/>
      <a:lightRig rig="threePt" dir="t"/>
    </a:scene3d>
    <a:sp3d prstMaterial="dkEdge"/>
  </c:spPr>
  <c:txPr>
    <a:bodyPr/>
    <a:lstStyle/>
    <a:p>
      <a:pPr>
        <a:defRPr sz="1800"/>
      </a:pPr>
      <a:endParaRPr lang="it-IT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 sz="2000" cap="sm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r>
              <a:rPr lang="it-IT" dirty="0" err="1" smtClean="0"/>
              <a:t>Average</a:t>
            </a:r>
            <a:r>
              <a:rPr lang="it-IT" baseline="0" dirty="0" smtClean="0"/>
              <a:t> </a:t>
            </a:r>
            <a:r>
              <a:rPr lang="it-IT" baseline="0" dirty="0" err="1" smtClean="0"/>
              <a:t>size</a:t>
            </a:r>
            <a:r>
              <a:rPr lang="it-IT" baseline="0" dirty="0" smtClean="0"/>
              <a:t> </a:t>
            </a:r>
            <a:r>
              <a:rPr lang="it-IT" baseline="0" dirty="0" err="1" smtClean="0"/>
              <a:t>of</a:t>
            </a:r>
            <a:r>
              <a:rPr lang="it-IT" dirty="0" smtClean="0"/>
              <a:t> </a:t>
            </a:r>
            <a:r>
              <a:rPr lang="it-IT" dirty="0" err="1"/>
              <a:t>Files</a:t>
            </a:r>
            <a:endParaRPr lang="it-IT" dirty="0"/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3.9205821786526436E-2"/>
          <c:y val="7.0763459772075391E-2"/>
          <c:w val="0.90494973958599678"/>
          <c:h val="0.8445996219512385"/>
        </c:manualLayout>
      </c:layout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Dimensioni medie dei Files</c:v>
                </c:pt>
              </c:strCache>
            </c:strRef>
          </c:tx>
          <c:spPr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explosion val="25"/>
          <c:dLbls>
            <c:dLbl>
              <c:idx val="0"/>
              <c:layout>
                <c:manualLayout>
                  <c:x val="-8.3195950084496914E-2"/>
                  <c:y val="0.2118889098974140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2.12059828880624E-2"/>
                  <c:y val="-0.1935743250749917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16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Ref>
              <c:f>Foglio1!$A$2:$A$3</c:f>
              <c:strCache>
                <c:ptCount val="2"/>
                <c:pt idx="0">
                  <c:v>≤ 10 Mbytes</c:v>
                </c:pt>
                <c:pt idx="1">
                  <c:v>&gt; 10 Mbytes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39</c:v>
                </c:pt>
                <c:pt idx="1">
                  <c:v>32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 cap="sm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r>
              <a:rPr lang="it-IT" dirty="0" err="1" smtClean="0"/>
              <a:t>Files</a:t>
            </a:r>
            <a:r>
              <a:rPr lang="it-IT" dirty="0" smtClean="0"/>
              <a:t> format</a:t>
            </a:r>
            <a:endParaRPr lang="it-IT" dirty="0"/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6.2499760163531738E-2"/>
          <c:y val="0.11344259774107741"/>
          <c:w val="0.86750282269074375"/>
          <c:h val="0.79378134553905999"/>
        </c:manualLayout>
      </c:layout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Formato files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explosion val="25"/>
          <c:dLbls>
            <c:dLbl>
              <c:idx val="0"/>
              <c:layout>
                <c:manualLayout>
                  <c:x val="3.091100960083833E-2"/>
                  <c:y val="-0.16017143754820798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0.15772590750429927"/>
                  <c:y val="4.1005416968720294E-2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0"/>
                  <c:y val="-0.18265306190085923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0.18218229047517195"/>
                  <c:y val="-9.0672857908913523E-2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cap="none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Ref>
              <c:f>Foglio1!$A$2:$A$5</c:f>
              <c:strCache>
                <c:ptCount val="4"/>
                <c:pt idx="0">
                  <c:v>doc</c:v>
                </c:pt>
                <c:pt idx="1">
                  <c:v>pdf</c:v>
                </c:pt>
                <c:pt idx="2">
                  <c:v>xls</c:v>
                </c:pt>
                <c:pt idx="3">
                  <c:v>other</c:v>
                </c:pt>
              </c:strCache>
            </c:strRef>
          </c:cat>
          <c:val>
            <c:numRef>
              <c:f>Foglio1!$B$2:$B$5</c:f>
              <c:numCache>
                <c:formatCode>0</c:formatCode>
                <c:ptCount val="4"/>
                <c:pt idx="0">
                  <c:v>43</c:v>
                </c:pt>
                <c:pt idx="1">
                  <c:v>51</c:v>
                </c:pt>
                <c:pt idx="2">
                  <c:v>36</c:v>
                </c:pt>
                <c:pt idx="3">
                  <c:v>20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 cap="sm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r>
              <a:rPr lang="it-IT" dirty="0" smtClean="0"/>
              <a:t>On-line </a:t>
            </a:r>
            <a:r>
              <a:rPr lang="it-IT" dirty="0" err="1" smtClean="0"/>
              <a:t>filing</a:t>
            </a:r>
            <a:r>
              <a:rPr lang="it-IT" dirty="0" smtClean="0"/>
              <a:t> system</a:t>
            </a:r>
            <a:endParaRPr lang="it-IT" dirty="0"/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6.2499760163531738E-2"/>
          <c:y val="0.19682993431453152"/>
          <c:w val="0.87500047967293682"/>
          <c:h val="0.73185397229274762"/>
        </c:manualLayout>
      </c:layout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Sistemi di archiviazione on-line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explosion val="25"/>
          <c:dLbls>
            <c:dLbl>
              <c:idx val="0"/>
              <c:layout>
                <c:manualLayout>
                  <c:x val="-0.11220243673851961"/>
                  <c:y val="0.22879860043044994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1.4431513773992858E-3"/>
                  <c:y val="-0.1645265328063884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Ref>
              <c:f>Foglio1!$A$2:$A$3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Foglio1!$B$2:$B$3</c:f>
              <c:numCache>
                <c:formatCode>0</c:formatCode>
                <c:ptCount val="2"/>
                <c:pt idx="0">
                  <c:v>48</c:v>
                </c:pt>
                <c:pt idx="1">
                  <c:v>23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54BDF9-8515-4677-9942-0171F000F8EB}" type="doc">
      <dgm:prSet loTypeId="urn:microsoft.com/office/officeart/2005/8/layout/list1#1" loCatId="list" qsTypeId="urn:microsoft.com/office/officeart/2005/8/quickstyle/simple2#1" qsCatId="simple" csTypeId="urn:microsoft.com/office/officeart/2005/8/colors/colorful1" csCatId="colorful" phldr="1"/>
      <dgm:spPr/>
      <dgm:t>
        <a:bodyPr/>
        <a:lstStyle>
          <a:extLst/>
        </a:lstStyle>
        <a:p>
          <a:endParaRPr lang="it-IT"/>
        </a:p>
      </dgm:t>
    </dgm:pt>
    <dgm:pt modelId="{787546C1-DD5C-4D6E-BFDD-D95A52E781AD}">
      <dgm:prSet phldrT="[Text]"/>
      <dgm:spPr>
        <a:solidFill>
          <a:schemeClr val="accent1"/>
        </a:solidFill>
        <a:ln w="6350">
          <a:solidFill>
            <a:schemeClr val="bg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>
          <a:extLst/>
        </a:lstStyle>
        <a:p>
          <a:r>
            <a:rPr lang="it-IT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Windows</a:t>
          </a:r>
          <a:endParaRPr lang="it-IT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8942913-D2BB-4DEB-B0E7-EA2B7A6CD360}" type="parTrans" cxnId="{DFAEFA4C-B3B0-4C4E-BCD8-BFB53D07C5D0}">
      <dgm:prSet/>
      <dgm:spPr/>
      <dgm:t>
        <a:bodyPr/>
        <a:lstStyle>
          <a:extLst/>
        </a:lstStyle>
        <a:p>
          <a:endParaRPr lang="it-IT"/>
        </a:p>
      </dgm:t>
    </dgm:pt>
    <dgm:pt modelId="{579A9A07-8770-4AC1-9705-76E19F87D269}" type="sibTrans" cxnId="{DFAEFA4C-B3B0-4C4E-BCD8-BFB53D07C5D0}">
      <dgm:prSet/>
      <dgm:spPr/>
      <dgm:t>
        <a:bodyPr/>
        <a:lstStyle>
          <a:extLst/>
        </a:lstStyle>
        <a:p>
          <a:endParaRPr lang="it-IT"/>
        </a:p>
      </dgm:t>
    </dgm:pt>
    <dgm:pt modelId="{AC5265C1-0BAB-4984-A634-E4518A8EC253}">
      <dgm:prSet phldrT="[Text]"/>
      <dgm:spPr>
        <a:solidFill>
          <a:schemeClr val="accent2"/>
        </a:solidFill>
        <a:ln w="6350">
          <a:solidFill>
            <a:schemeClr val="bg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>
          <a:extLst/>
        </a:lstStyle>
        <a:p>
          <a:r>
            <a:rPr lang="it-IT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Mac</a:t>
          </a:r>
          <a:endParaRPr lang="it-IT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6A0947C-B518-417C-9D68-EC422DC1E3A5}" type="parTrans" cxnId="{579A338B-B5D8-4240-8867-8564B0DC96F3}">
      <dgm:prSet/>
      <dgm:spPr/>
      <dgm:t>
        <a:bodyPr/>
        <a:lstStyle>
          <a:extLst/>
        </a:lstStyle>
        <a:p>
          <a:endParaRPr lang="it-IT"/>
        </a:p>
      </dgm:t>
    </dgm:pt>
    <dgm:pt modelId="{E68E8117-B3CB-464C-9711-4DBE8BF88216}" type="sibTrans" cxnId="{579A338B-B5D8-4240-8867-8564B0DC96F3}">
      <dgm:prSet/>
      <dgm:spPr/>
      <dgm:t>
        <a:bodyPr/>
        <a:lstStyle>
          <a:extLst/>
        </a:lstStyle>
        <a:p>
          <a:endParaRPr lang="it-IT"/>
        </a:p>
      </dgm:t>
    </dgm:pt>
    <dgm:pt modelId="{F50BDB3E-817D-4A89-9D71-D9E0B029567B}">
      <dgm:prSet phldrT="[Text]"/>
      <dgm:spPr>
        <a:solidFill>
          <a:schemeClr val="accent3"/>
        </a:solidFill>
        <a:ln w="6350">
          <a:solidFill>
            <a:schemeClr val="bg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>
          <a:extLst/>
        </a:lstStyle>
        <a:p>
          <a:r>
            <a:rPr lang="it-IT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Linux</a:t>
          </a:r>
          <a:endParaRPr lang="it-IT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E0B39BA-A6F3-455E-8022-365CCF701DB7}" type="parTrans" cxnId="{E8EF61B1-515C-44F0-9393-3A960B69FA7A}">
      <dgm:prSet/>
      <dgm:spPr/>
      <dgm:t>
        <a:bodyPr/>
        <a:lstStyle>
          <a:extLst/>
        </a:lstStyle>
        <a:p>
          <a:endParaRPr lang="it-IT"/>
        </a:p>
      </dgm:t>
    </dgm:pt>
    <dgm:pt modelId="{25F4C625-3E51-442C-BBB8-3FA715271B27}" type="sibTrans" cxnId="{E8EF61B1-515C-44F0-9393-3A960B69FA7A}">
      <dgm:prSet/>
      <dgm:spPr/>
      <dgm:t>
        <a:bodyPr/>
        <a:lstStyle>
          <a:extLst/>
        </a:lstStyle>
        <a:p>
          <a:endParaRPr lang="it-IT"/>
        </a:p>
      </dgm:t>
    </dgm:pt>
    <dgm:pt modelId="{ECBD6B98-1CBE-4BAA-AB77-4873C9DB1799}">
      <dgm:prSet phldrT="[Text]"/>
      <dgm:spPr>
        <a:solidFill>
          <a:schemeClr val="accent6"/>
        </a:solidFill>
        <a:ln w="6350">
          <a:solidFill>
            <a:schemeClr val="bg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>
          <a:extLst/>
        </a:lstStyle>
        <a:p>
          <a:r>
            <a:rPr lang="it-IT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Other</a:t>
          </a:r>
          <a:r>
            <a:rPr lang="it-IT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(</a:t>
          </a:r>
          <a:r>
            <a:rPr lang="it-IT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specify</a:t>
          </a:r>
          <a:r>
            <a:rPr lang="it-IT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…..)</a:t>
          </a:r>
          <a:endParaRPr lang="it-IT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8E7F406-AFD8-48D2-8D82-E8A1F17391BF}" type="parTrans" cxnId="{7BE48F06-505A-4F51-BA61-409D1FF34502}">
      <dgm:prSet/>
      <dgm:spPr/>
      <dgm:t>
        <a:bodyPr/>
        <a:lstStyle>
          <a:extLst/>
        </a:lstStyle>
        <a:p>
          <a:endParaRPr lang="it-IT"/>
        </a:p>
      </dgm:t>
    </dgm:pt>
    <dgm:pt modelId="{CF18F627-55D0-4D75-84BC-9F6776290819}" type="sibTrans" cxnId="{7BE48F06-505A-4F51-BA61-409D1FF34502}">
      <dgm:prSet/>
      <dgm:spPr/>
      <dgm:t>
        <a:bodyPr/>
        <a:lstStyle>
          <a:extLst/>
        </a:lstStyle>
        <a:p>
          <a:endParaRPr lang="it-IT"/>
        </a:p>
      </dgm:t>
    </dgm:pt>
    <dgm:pt modelId="{7FCC68F6-2350-4A71-8148-3DFE70A98549}">
      <dgm:prSet custT="1"/>
      <dgm:spPr>
        <a:noFill/>
        <a:ln w="25400">
          <a:solidFill>
            <a:schemeClr val="bg1"/>
          </a:solidFill>
        </a:ln>
      </dgm:spPr>
      <dgm:t>
        <a:bodyPr/>
        <a:lstStyle/>
        <a:p>
          <a:pPr algn="l"/>
          <a:r>
            <a:rPr lang="en-GB" sz="1800" b="1" i="0" cap="none" baseline="0" dirty="0" smtClean="0">
              <a:solidFill>
                <a:schemeClr val="tx1">
                  <a:lumMod val="65000"/>
                  <a:lumOff val="35000"/>
                </a:schemeClr>
              </a:solidFill>
              <a:effectLst/>
            </a:rPr>
            <a:t>Answers (more than one accepted)</a:t>
          </a:r>
          <a:endParaRPr lang="en-GB" sz="1800" b="1" cap="none" baseline="0" dirty="0">
            <a:solidFill>
              <a:schemeClr val="tx1">
                <a:lumMod val="65000"/>
                <a:lumOff val="35000"/>
              </a:schemeClr>
            </a:solidFill>
            <a:effectLst/>
          </a:endParaRPr>
        </a:p>
      </dgm:t>
    </dgm:pt>
    <dgm:pt modelId="{7A5A5335-D55B-4B3F-A753-70A1A2B0B146}" type="parTrans" cxnId="{0FEFE9EE-428E-4711-910F-F73F1CA0E264}">
      <dgm:prSet/>
      <dgm:spPr/>
      <dgm:t>
        <a:bodyPr/>
        <a:lstStyle/>
        <a:p>
          <a:endParaRPr lang="en-GB"/>
        </a:p>
      </dgm:t>
    </dgm:pt>
    <dgm:pt modelId="{65B77F2D-3671-4A3F-947B-BE79626C476D}" type="sibTrans" cxnId="{0FEFE9EE-428E-4711-910F-F73F1CA0E264}">
      <dgm:prSet/>
      <dgm:spPr/>
      <dgm:t>
        <a:bodyPr/>
        <a:lstStyle/>
        <a:p>
          <a:endParaRPr lang="en-GB"/>
        </a:p>
      </dgm:t>
    </dgm:pt>
    <dgm:pt modelId="{9D58511D-D18C-46E6-ADFB-6CDE1389D37F}" type="pres">
      <dgm:prSet presAssocID="{8554BDF9-8515-4677-9942-0171F000F8E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>
          <a:extLst/>
        </a:lstStyle>
        <a:p>
          <a:endParaRPr lang="it-IT"/>
        </a:p>
      </dgm:t>
    </dgm:pt>
    <dgm:pt modelId="{5474C43D-6329-43C5-AA91-ED931BC3D69F}" type="pres">
      <dgm:prSet presAssocID="{7FCC68F6-2350-4A71-8148-3DFE70A98549}" presName="parentLin" presStyleCnt="0"/>
      <dgm:spPr/>
    </dgm:pt>
    <dgm:pt modelId="{2ADFFFA6-B9F8-4166-8C80-8C134C8281AC}" type="pres">
      <dgm:prSet presAssocID="{7FCC68F6-2350-4A71-8148-3DFE70A98549}" presName="parentLeftMargin" presStyleLbl="node1" presStyleIdx="0" presStyleCnt="5"/>
      <dgm:spPr/>
      <dgm:t>
        <a:bodyPr/>
        <a:lstStyle/>
        <a:p>
          <a:endParaRPr lang="en-GB"/>
        </a:p>
      </dgm:t>
    </dgm:pt>
    <dgm:pt modelId="{964F5755-C66E-4772-BDA1-B08D097A8B4B}" type="pres">
      <dgm:prSet presAssocID="{7FCC68F6-2350-4A71-8148-3DFE70A98549}" presName="parentText" presStyleLbl="node1" presStyleIdx="0" presStyleCnt="5" custScaleX="11614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635F2E0-D8B8-48ED-8DC6-B4AB2B0BD232}" type="pres">
      <dgm:prSet presAssocID="{7FCC68F6-2350-4A71-8148-3DFE70A98549}" presName="negativeSpace" presStyleCnt="0"/>
      <dgm:spPr/>
    </dgm:pt>
    <dgm:pt modelId="{8B855330-6BD9-4A2A-A4E6-618FDB4536CA}" type="pres">
      <dgm:prSet presAssocID="{7FCC68F6-2350-4A71-8148-3DFE70A98549}" presName="childText" presStyleLbl="alignAcc1" presStyleIdx="0" presStyleCnt="5">
        <dgm:presLayoutVars>
          <dgm:bulletEnabled val="1"/>
        </dgm:presLayoutVars>
      </dgm:prSet>
      <dgm:spPr>
        <a:ln>
          <a:noFill/>
        </a:ln>
      </dgm:spPr>
      <dgm:t>
        <a:bodyPr/>
        <a:lstStyle/>
        <a:p>
          <a:endParaRPr lang="en-GB"/>
        </a:p>
      </dgm:t>
    </dgm:pt>
    <dgm:pt modelId="{8D42E7D5-381F-42CA-922F-D450EC9507E7}" type="pres">
      <dgm:prSet presAssocID="{65B77F2D-3671-4A3F-947B-BE79626C476D}" presName="spaceBetweenRectangles" presStyleCnt="0"/>
      <dgm:spPr/>
    </dgm:pt>
    <dgm:pt modelId="{29EC7F92-6143-4EC7-AD17-ECAF75C06DC8}" type="pres">
      <dgm:prSet presAssocID="{787546C1-DD5C-4D6E-BFDD-D95A52E781AD}" presName="parentLin" presStyleCnt="0"/>
      <dgm:spPr/>
      <dgm:t>
        <a:bodyPr/>
        <a:lstStyle>
          <a:extLst/>
        </a:lstStyle>
        <a:p>
          <a:endParaRPr lang="it-IT"/>
        </a:p>
      </dgm:t>
    </dgm:pt>
    <dgm:pt modelId="{F4F466C7-208D-4B4A-A865-9D82D8E9F892}" type="pres">
      <dgm:prSet presAssocID="{787546C1-DD5C-4D6E-BFDD-D95A52E781AD}" presName="parentLeftMargin" presStyleLbl="node1" presStyleIdx="0" presStyleCnt="5"/>
      <dgm:spPr/>
      <dgm:t>
        <a:bodyPr/>
        <a:lstStyle>
          <a:extLst/>
        </a:lstStyle>
        <a:p>
          <a:endParaRPr lang="it-IT"/>
        </a:p>
      </dgm:t>
    </dgm:pt>
    <dgm:pt modelId="{8BC4E78D-0D98-4ED2-B23A-71FEC19A6436}" type="pres">
      <dgm:prSet presAssocID="{787546C1-DD5C-4D6E-BFDD-D95A52E781AD}" presName="parentText" presStyleLbl="node1" presStyleIdx="1" presStyleCnt="5" custScaleX="115633" custLinFactNeighborX="9276" custLinFactNeighborY="-4638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it-IT"/>
        </a:p>
      </dgm:t>
    </dgm:pt>
    <dgm:pt modelId="{129CDA7D-4C80-4698-AFD0-7208B5D9749E}" type="pres">
      <dgm:prSet presAssocID="{787546C1-DD5C-4D6E-BFDD-D95A52E781AD}" presName="negativeSpace" presStyleCnt="0"/>
      <dgm:spPr/>
      <dgm:t>
        <a:bodyPr/>
        <a:lstStyle>
          <a:extLst/>
        </a:lstStyle>
        <a:p>
          <a:endParaRPr lang="it-IT"/>
        </a:p>
      </dgm:t>
    </dgm:pt>
    <dgm:pt modelId="{EBA8CF1F-3B4A-4B6A-8877-CB03CDDAB1E9}" type="pres">
      <dgm:prSet presAssocID="{787546C1-DD5C-4D6E-BFDD-D95A52E781AD}" presName="childText" presStyleLbl="alignAcc1" presStyleIdx="1" presStyleCnt="5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it-IT"/>
        </a:p>
      </dgm:t>
    </dgm:pt>
    <dgm:pt modelId="{8BC0D01A-9D98-495C-93AA-A7D9631CDDAD}" type="pres">
      <dgm:prSet presAssocID="{579A9A07-8770-4AC1-9705-76E19F87D269}" presName="spaceBetweenRectangles" presStyleCnt="0"/>
      <dgm:spPr/>
      <dgm:t>
        <a:bodyPr/>
        <a:lstStyle>
          <a:extLst/>
        </a:lstStyle>
        <a:p>
          <a:endParaRPr lang="it-IT"/>
        </a:p>
      </dgm:t>
    </dgm:pt>
    <dgm:pt modelId="{D4434ECF-2146-46AC-B62E-87AB389C995A}" type="pres">
      <dgm:prSet presAssocID="{AC5265C1-0BAB-4984-A634-E4518A8EC253}" presName="parentLin" presStyleCnt="0"/>
      <dgm:spPr/>
      <dgm:t>
        <a:bodyPr/>
        <a:lstStyle>
          <a:extLst/>
        </a:lstStyle>
        <a:p>
          <a:endParaRPr lang="it-IT"/>
        </a:p>
      </dgm:t>
    </dgm:pt>
    <dgm:pt modelId="{06B5F591-72E0-4CFF-9799-36D4050BD51D}" type="pres">
      <dgm:prSet presAssocID="{AC5265C1-0BAB-4984-A634-E4518A8EC253}" presName="parentLeftMargin" presStyleLbl="node1" presStyleIdx="1" presStyleCnt="5"/>
      <dgm:spPr/>
      <dgm:t>
        <a:bodyPr/>
        <a:lstStyle>
          <a:extLst/>
        </a:lstStyle>
        <a:p>
          <a:endParaRPr lang="it-IT"/>
        </a:p>
      </dgm:t>
    </dgm:pt>
    <dgm:pt modelId="{12E5634D-BCAA-48AB-BADB-754A15E9B7AC}" type="pres">
      <dgm:prSet presAssocID="{AC5265C1-0BAB-4984-A634-E4518A8EC253}" presName="parentText" presStyleLbl="node1" presStyleIdx="2" presStyleCnt="5" custScaleX="116958" custLinFactNeighborX="9276" custLinFactNeighborY="-2742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it-IT"/>
        </a:p>
      </dgm:t>
    </dgm:pt>
    <dgm:pt modelId="{3DAA9763-50F6-4CC4-B6DA-0A4C45FFB361}" type="pres">
      <dgm:prSet presAssocID="{AC5265C1-0BAB-4984-A634-E4518A8EC253}" presName="negativeSpace" presStyleCnt="0"/>
      <dgm:spPr/>
      <dgm:t>
        <a:bodyPr/>
        <a:lstStyle>
          <a:extLst/>
        </a:lstStyle>
        <a:p>
          <a:endParaRPr lang="it-IT"/>
        </a:p>
      </dgm:t>
    </dgm:pt>
    <dgm:pt modelId="{51228DB3-E7D4-486B-A0C1-9A59D129891F}" type="pres">
      <dgm:prSet presAssocID="{AC5265C1-0BAB-4984-A634-E4518A8EC253}" presName="childText" presStyleLbl="alignAcc1" presStyleIdx="2" presStyleCnt="5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it-IT"/>
        </a:p>
      </dgm:t>
    </dgm:pt>
    <dgm:pt modelId="{ECC02425-44D1-4F4C-B5D6-13442CA71F2A}" type="pres">
      <dgm:prSet presAssocID="{E68E8117-B3CB-464C-9711-4DBE8BF88216}" presName="spaceBetweenRectangles" presStyleCnt="0"/>
      <dgm:spPr/>
      <dgm:t>
        <a:bodyPr/>
        <a:lstStyle>
          <a:extLst/>
        </a:lstStyle>
        <a:p>
          <a:endParaRPr lang="it-IT"/>
        </a:p>
      </dgm:t>
    </dgm:pt>
    <dgm:pt modelId="{98CD7476-6A48-4BD0-A0B1-E79081300878}" type="pres">
      <dgm:prSet presAssocID="{F50BDB3E-817D-4A89-9D71-D9E0B029567B}" presName="parentLin" presStyleCnt="0"/>
      <dgm:spPr/>
      <dgm:t>
        <a:bodyPr/>
        <a:lstStyle>
          <a:extLst/>
        </a:lstStyle>
        <a:p>
          <a:endParaRPr lang="it-IT"/>
        </a:p>
      </dgm:t>
    </dgm:pt>
    <dgm:pt modelId="{63AA2D3F-331D-492F-82D5-8A2B6C78BAAD}" type="pres">
      <dgm:prSet presAssocID="{F50BDB3E-817D-4A89-9D71-D9E0B029567B}" presName="parentLeftMargin" presStyleLbl="node1" presStyleIdx="2" presStyleCnt="5"/>
      <dgm:spPr/>
      <dgm:t>
        <a:bodyPr/>
        <a:lstStyle>
          <a:extLst/>
        </a:lstStyle>
        <a:p>
          <a:endParaRPr lang="it-IT"/>
        </a:p>
      </dgm:t>
    </dgm:pt>
    <dgm:pt modelId="{2CFD44AC-C5B0-407B-B2EE-07415AFE4DC4}" type="pres">
      <dgm:prSet presAssocID="{F50BDB3E-817D-4A89-9D71-D9E0B029567B}" presName="parentText" presStyleLbl="node1" presStyleIdx="3" presStyleCnt="5" custScaleX="116959" custLinFactNeighborY="-4638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it-IT"/>
        </a:p>
      </dgm:t>
    </dgm:pt>
    <dgm:pt modelId="{E27A153A-8ADD-4646-B3A3-509A74CD0695}" type="pres">
      <dgm:prSet presAssocID="{F50BDB3E-817D-4A89-9D71-D9E0B029567B}" presName="negativeSpace" presStyleCnt="0"/>
      <dgm:spPr/>
      <dgm:t>
        <a:bodyPr/>
        <a:lstStyle>
          <a:extLst/>
        </a:lstStyle>
        <a:p>
          <a:endParaRPr lang="it-IT"/>
        </a:p>
      </dgm:t>
    </dgm:pt>
    <dgm:pt modelId="{2DB5D132-AB90-49A4-A479-F0988A86E33E}" type="pres">
      <dgm:prSet presAssocID="{F50BDB3E-817D-4A89-9D71-D9E0B029567B}" presName="childText" presStyleLbl="alignAcc1" presStyleIdx="3" presStyleCnt="5" custLinFactNeighborX="-197" custLinFactNeighborY="-16464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it-IT"/>
        </a:p>
      </dgm:t>
    </dgm:pt>
    <dgm:pt modelId="{A5E75685-2820-438A-88AF-159553A570AE}" type="pres">
      <dgm:prSet presAssocID="{25F4C625-3E51-442C-BBB8-3FA715271B27}" presName="spaceBetweenRectangles" presStyleCnt="0"/>
      <dgm:spPr/>
      <dgm:t>
        <a:bodyPr/>
        <a:lstStyle>
          <a:extLst/>
        </a:lstStyle>
        <a:p>
          <a:endParaRPr lang="it-IT"/>
        </a:p>
      </dgm:t>
    </dgm:pt>
    <dgm:pt modelId="{3936D63D-3BB5-4099-A097-CE176EB2ABE2}" type="pres">
      <dgm:prSet presAssocID="{ECBD6B98-1CBE-4BAA-AB77-4873C9DB1799}" presName="parentLin" presStyleCnt="0"/>
      <dgm:spPr/>
      <dgm:t>
        <a:bodyPr/>
        <a:lstStyle>
          <a:extLst/>
        </a:lstStyle>
        <a:p>
          <a:endParaRPr lang="it-IT"/>
        </a:p>
      </dgm:t>
    </dgm:pt>
    <dgm:pt modelId="{CA895514-6C23-43E3-A15C-728A9EC10843}" type="pres">
      <dgm:prSet presAssocID="{ECBD6B98-1CBE-4BAA-AB77-4873C9DB1799}" presName="parentLeftMargin" presStyleLbl="node1" presStyleIdx="3" presStyleCnt="5"/>
      <dgm:spPr/>
      <dgm:t>
        <a:bodyPr/>
        <a:lstStyle>
          <a:extLst/>
        </a:lstStyle>
        <a:p>
          <a:endParaRPr lang="it-IT"/>
        </a:p>
      </dgm:t>
    </dgm:pt>
    <dgm:pt modelId="{D2A5797B-20EE-4298-BA50-C968CEE241D4}" type="pres">
      <dgm:prSet presAssocID="{ECBD6B98-1CBE-4BAA-AB77-4873C9DB1799}" presName="parentText" presStyleLbl="node1" presStyleIdx="4" presStyleCnt="5" custScaleX="116173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it-IT"/>
        </a:p>
      </dgm:t>
    </dgm:pt>
    <dgm:pt modelId="{AEA9E5FD-8F48-4CA8-8487-C530B0C74333}" type="pres">
      <dgm:prSet presAssocID="{ECBD6B98-1CBE-4BAA-AB77-4873C9DB1799}" presName="negativeSpace" presStyleCnt="0"/>
      <dgm:spPr/>
      <dgm:t>
        <a:bodyPr/>
        <a:lstStyle>
          <a:extLst/>
        </a:lstStyle>
        <a:p>
          <a:endParaRPr lang="it-IT"/>
        </a:p>
      </dgm:t>
    </dgm:pt>
    <dgm:pt modelId="{56015E43-931D-4CAD-85C0-E9EB84437182}" type="pres">
      <dgm:prSet presAssocID="{ECBD6B98-1CBE-4BAA-AB77-4873C9DB1799}" presName="childText" presStyleLbl="alignAcc1" presStyleIdx="4" presStyleCnt="5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it-IT"/>
        </a:p>
      </dgm:t>
    </dgm:pt>
  </dgm:ptLst>
  <dgm:cxnLst>
    <dgm:cxn modelId="{4197168F-0523-40D4-AB6D-5ADDB6275EEE}" type="presOf" srcId="{7FCC68F6-2350-4A71-8148-3DFE70A98549}" destId="{2ADFFFA6-B9F8-4166-8C80-8C134C8281AC}" srcOrd="0" destOrd="0" presId="urn:microsoft.com/office/officeart/2005/8/layout/list1#1"/>
    <dgm:cxn modelId="{8C1A898F-1E9B-41C0-B2FF-D2932BA3C61D}" type="presOf" srcId="{F50BDB3E-817D-4A89-9D71-D9E0B029567B}" destId="{2CFD44AC-C5B0-407B-B2EE-07415AFE4DC4}" srcOrd="1" destOrd="0" presId="urn:microsoft.com/office/officeart/2005/8/layout/list1#1"/>
    <dgm:cxn modelId="{1D9E4DA1-94F3-4E9A-8F94-D303A3E4954B}" type="presOf" srcId="{787546C1-DD5C-4D6E-BFDD-D95A52E781AD}" destId="{F4F466C7-208D-4B4A-A865-9D82D8E9F892}" srcOrd="0" destOrd="0" presId="urn:microsoft.com/office/officeart/2005/8/layout/list1#1"/>
    <dgm:cxn modelId="{0FEFE9EE-428E-4711-910F-F73F1CA0E264}" srcId="{8554BDF9-8515-4677-9942-0171F000F8EB}" destId="{7FCC68F6-2350-4A71-8148-3DFE70A98549}" srcOrd="0" destOrd="0" parTransId="{7A5A5335-D55B-4B3F-A753-70A1A2B0B146}" sibTransId="{65B77F2D-3671-4A3F-947B-BE79626C476D}"/>
    <dgm:cxn modelId="{76B328BA-4BEE-43EA-896F-13B4B310CDB5}" type="presOf" srcId="{AC5265C1-0BAB-4984-A634-E4518A8EC253}" destId="{12E5634D-BCAA-48AB-BADB-754A15E9B7AC}" srcOrd="1" destOrd="0" presId="urn:microsoft.com/office/officeart/2005/8/layout/list1#1"/>
    <dgm:cxn modelId="{7BE48F06-505A-4F51-BA61-409D1FF34502}" srcId="{8554BDF9-8515-4677-9942-0171F000F8EB}" destId="{ECBD6B98-1CBE-4BAA-AB77-4873C9DB1799}" srcOrd="4" destOrd="0" parTransId="{A8E7F406-AFD8-48D2-8D82-E8A1F17391BF}" sibTransId="{CF18F627-55D0-4D75-84BC-9F6776290819}"/>
    <dgm:cxn modelId="{579A338B-B5D8-4240-8867-8564B0DC96F3}" srcId="{8554BDF9-8515-4677-9942-0171F000F8EB}" destId="{AC5265C1-0BAB-4984-A634-E4518A8EC253}" srcOrd="2" destOrd="0" parTransId="{26A0947C-B518-417C-9D68-EC422DC1E3A5}" sibTransId="{E68E8117-B3CB-464C-9711-4DBE8BF88216}"/>
    <dgm:cxn modelId="{1BAF750E-C72C-4661-AABA-C41741AB03F3}" type="presOf" srcId="{ECBD6B98-1CBE-4BAA-AB77-4873C9DB1799}" destId="{CA895514-6C23-43E3-A15C-728A9EC10843}" srcOrd="0" destOrd="0" presId="urn:microsoft.com/office/officeart/2005/8/layout/list1#1"/>
    <dgm:cxn modelId="{A045104B-70CA-42EC-BE1F-933B20FE0C6C}" type="presOf" srcId="{8554BDF9-8515-4677-9942-0171F000F8EB}" destId="{9D58511D-D18C-46E6-ADFB-6CDE1389D37F}" srcOrd="0" destOrd="0" presId="urn:microsoft.com/office/officeart/2005/8/layout/list1#1"/>
    <dgm:cxn modelId="{2EFC50D2-290E-462B-B7B8-30840FE76111}" type="presOf" srcId="{AC5265C1-0BAB-4984-A634-E4518A8EC253}" destId="{06B5F591-72E0-4CFF-9799-36D4050BD51D}" srcOrd="0" destOrd="0" presId="urn:microsoft.com/office/officeart/2005/8/layout/list1#1"/>
    <dgm:cxn modelId="{1F960D66-30BB-43A5-978D-4586E0D1EE4B}" type="presOf" srcId="{787546C1-DD5C-4D6E-BFDD-D95A52E781AD}" destId="{8BC4E78D-0D98-4ED2-B23A-71FEC19A6436}" srcOrd="1" destOrd="0" presId="urn:microsoft.com/office/officeart/2005/8/layout/list1#1"/>
    <dgm:cxn modelId="{ADBD4A98-FF11-4FD5-8BD1-8015621DF0A6}" type="presOf" srcId="{F50BDB3E-817D-4A89-9D71-D9E0B029567B}" destId="{63AA2D3F-331D-492F-82D5-8A2B6C78BAAD}" srcOrd="0" destOrd="0" presId="urn:microsoft.com/office/officeart/2005/8/layout/list1#1"/>
    <dgm:cxn modelId="{CF857B56-1A9B-43F0-8674-805042085114}" type="presOf" srcId="{7FCC68F6-2350-4A71-8148-3DFE70A98549}" destId="{964F5755-C66E-4772-BDA1-B08D097A8B4B}" srcOrd="1" destOrd="0" presId="urn:microsoft.com/office/officeart/2005/8/layout/list1#1"/>
    <dgm:cxn modelId="{EB840018-7C6C-436F-9A99-D7C18044C3B3}" type="presOf" srcId="{ECBD6B98-1CBE-4BAA-AB77-4873C9DB1799}" destId="{D2A5797B-20EE-4298-BA50-C968CEE241D4}" srcOrd="1" destOrd="0" presId="urn:microsoft.com/office/officeart/2005/8/layout/list1#1"/>
    <dgm:cxn modelId="{E8EF61B1-515C-44F0-9393-3A960B69FA7A}" srcId="{8554BDF9-8515-4677-9942-0171F000F8EB}" destId="{F50BDB3E-817D-4A89-9D71-D9E0B029567B}" srcOrd="3" destOrd="0" parTransId="{DE0B39BA-A6F3-455E-8022-365CCF701DB7}" sibTransId="{25F4C625-3E51-442C-BBB8-3FA715271B27}"/>
    <dgm:cxn modelId="{DFAEFA4C-B3B0-4C4E-BCD8-BFB53D07C5D0}" srcId="{8554BDF9-8515-4677-9942-0171F000F8EB}" destId="{787546C1-DD5C-4D6E-BFDD-D95A52E781AD}" srcOrd="1" destOrd="0" parTransId="{88942913-D2BB-4DEB-B0E7-EA2B7A6CD360}" sibTransId="{579A9A07-8770-4AC1-9705-76E19F87D269}"/>
    <dgm:cxn modelId="{7387D7F9-E310-4C91-81AC-D7757F07BFC5}" type="presParOf" srcId="{9D58511D-D18C-46E6-ADFB-6CDE1389D37F}" destId="{5474C43D-6329-43C5-AA91-ED931BC3D69F}" srcOrd="0" destOrd="0" presId="urn:microsoft.com/office/officeart/2005/8/layout/list1#1"/>
    <dgm:cxn modelId="{6EF7F8B2-C832-42B4-B312-DD434F774472}" type="presParOf" srcId="{5474C43D-6329-43C5-AA91-ED931BC3D69F}" destId="{2ADFFFA6-B9F8-4166-8C80-8C134C8281AC}" srcOrd="0" destOrd="0" presId="urn:microsoft.com/office/officeart/2005/8/layout/list1#1"/>
    <dgm:cxn modelId="{BE9949B9-0C8E-485C-8B71-E5B414E9C5F8}" type="presParOf" srcId="{5474C43D-6329-43C5-AA91-ED931BC3D69F}" destId="{964F5755-C66E-4772-BDA1-B08D097A8B4B}" srcOrd="1" destOrd="0" presId="urn:microsoft.com/office/officeart/2005/8/layout/list1#1"/>
    <dgm:cxn modelId="{568866B8-07DD-47E7-B595-5FF7B5A0983C}" type="presParOf" srcId="{9D58511D-D18C-46E6-ADFB-6CDE1389D37F}" destId="{F635F2E0-D8B8-48ED-8DC6-B4AB2B0BD232}" srcOrd="1" destOrd="0" presId="urn:microsoft.com/office/officeart/2005/8/layout/list1#1"/>
    <dgm:cxn modelId="{6E3CD0FB-A65D-47C8-8A30-2686EFA703C6}" type="presParOf" srcId="{9D58511D-D18C-46E6-ADFB-6CDE1389D37F}" destId="{8B855330-6BD9-4A2A-A4E6-618FDB4536CA}" srcOrd="2" destOrd="0" presId="urn:microsoft.com/office/officeart/2005/8/layout/list1#1"/>
    <dgm:cxn modelId="{FC85D41C-4FCD-47B7-8F6A-5EEE2AFDAF83}" type="presParOf" srcId="{9D58511D-D18C-46E6-ADFB-6CDE1389D37F}" destId="{8D42E7D5-381F-42CA-922F-D450EC9507E7}" srcOrd="3" destOrd="0" presId="urn:microsoft.com/office/officeart/2005/8/layout/list1#1"/>
    <dgm:cxn modelId="{58F38F21-C1AF-4887-BDD2-67C958EBE112}" type="presParOf" srcId="{9D58511D-D18C-46E6-ADFB-6CDE1389D37F}" destId="{29EC7F92-6143-4EC7-AD17-ECAF75C06DC8}" srcOrd="4" destOrd="0" presId="urn:microsoft.com/office/officeart/2005/8/layout/list1#1"/>
    <dgm:cxn modelId="{DADC3762-59A6-4495-AFB6-803C0EBF31CA}" type="presParOf" srcId="{29EC7F92-6143-4EC7-AD17-ECAF75C06DC8}" destId="{F4F466C7-208D-4B4A-A865-9D82D8E9F892}" srcOrd="0" destOrd="0" presId="urn:microsoft.com/office/officeart/2005/8/layout/list1#1"/>
    <dgm:cxn modelId="{E7F22966-B938-4F59-AB11-1D2F72D161F1}" type="presParOf" srcId="{29EC7F92-6143-4EC7-AD17-ECAF75C06DC8}" destId="{8BC4E78D-0D98-4ED2-B23A-71FEC19A6436}" srcOrd="1" destOrd="0" presId="urn:microsoft.com/office/officeart/2005/8/layout/list1#1"/>
    <dgm:cxn modelId="{0E1A0FFB-1EED-48FD-B1CB-377651126CF7}" type="presParOf" srcId="{9D58511D-D18C-46E6-ADFB-6CDE1389D37F}" destId="{129CDA7D-4C80-4698-AFD0-7208B5D9749E}" srcOrd="5" destOrd="0" presId="urn:microsoft.com/office/officeart/2005/8/layout/list1#1"/>
    <dgm:cxn modelId="{117F0026-306D-4897-A7AB-6DDC9E43155D}" type="presParOf" srcId="{9D58511D-D18C-46E6-ADFB-6CDE1389D37F}" destId="{EBA8CF1F-3B4A-4B6A-8877-CB03CDDAB1E9}" srcOrd="6" destOrd="0" presId="urn:microsoft.com/office/officeart/2005/8/layout/list1#1"/>
    <dgm:cxn modelId="{C4E8A731-E7BB-4636-9D5B-EAF648980059}" type="presParOf" srcId="{9D58511D-D18C-46E6-ADFB-6CDE1389D37F}" destId="{8BC0D01A-9D98-495C-93AA-A7D9631CDDAD}" srcOrd="7" destOrd="0" presId="urn:microsoft.com/office/officeart/2005/8/layout/list1#1"/>
    <dgm:cxn modelId="{E0D82ACD-E5C7-4695-918A-912DE8157AE9}" type="presParOf" srcId="{9D58511D-D18C-46E6-ADFB-6CDE1389D37F}" destId="{D4434ECF-2146-46AC-B62E-87AB389C995A}" srcOrd="8" destOrd="0" presId="urn:microsoft.com/office/officeart/2005/8/layout/list1#1"/>
    <dgm:cxn modelId="{453A7F02-5668-4708-8EE5-46CBD2E922C2}" type="presParOf" srcId="{D4434ECF-2146-46AC-B62E-87AB389C995A}" destId="{06B5F591-72E0-4CFF-9799-36D4050BD51D}" srcOrd="0" destOrd="0" presId="urn:microsoft.com/office/officeart/2005/8/layout/list1#1"/>
    <dgm:cxn modelId="{3633BE02-2672-4F2F-994D-1CFAA0A657D6}" type="presParOf" srcId="{D4434ECF-2146-46AC-B62E-87AB389C995A}" destId="{12E5634D-BCAA-48AB-BADB-754A15E9B7AC}" srcOrd="1" destOrd="0" presId="urn:microsoft.com/office/officeart/2005/8/layout/list1#1"/>
    <dgm:cxn modelId="{494F8D1A-4C0A-430B-B272-B3AE207CDCF1}" type="presParOf" srcId="{9D58511D-D18C-46E6-ADFB-6CDE1389D37F}" destId="{3DAA9763-50F6-4CC4-B6DA-0A4C45FFB361}" srcOrd="9" destOrd="0" presId="urn:microsoft.com/office/officeart/2005/8/layout/list1#1"/>
    <dgm:cxn modelId="{E3E8078B-B530-40B8-9908-372BDDFBAC7F}" type="presParOf" srcId="{9D58511D-D18C-46E6-ADFB-6CDE1389D37F}" destId="{51228DB3-E7D4-486B-A0C1-9A59D129891F}" srcOrd="10" destOrd="0" presId="urn:microsoft.com/office/officeart/2005/8/layout/list1#1"/>
    <dgm:cxn modelId="{CE7B7DFB-DB7E-4E84-B4F1-A1DBDFB8AF43}" type="presParOf" srcId="{9D58511D-D18C-46E6-ADFB-6CDE1389D37F}" destId="{ECC02425-44D1-4F4C-B5D6-13442CA71F2A}" srcOrd="11" destOrd="0" presId="urn:microsoft.com/office/officeart/2005/8/layout/list1#1"/>
    <dgm:cxn modelId="{1C1C1D40-CA92-42B9-BFAE-28CD99A44D41}" type="presParOf" srcId="{9D58511D-D18C-46E6-ADFB-6CDE1389D37F}" destId="{98CD7476-6A48-4BD0-A0B1-E79081300878}" srcOrd="12" destOrd="0" presId="urn:microsoft.com/office/officeart/2005/8/layout/list1#1"/>
    <dgm:cxn modelId="{4D4D46A3-085A-4BE3-B57F-9A2D7D509B49}" type="presParOf" srcId="{98CD7476-6A48-4BD0-A0B1-E79081300878}" destId="{63AA2D3F-331D-492F-82D5-8A2B6C78BAAD}" srcOrd="0" destOrd="0" presId="urn:microsoft.com/office/officeart/2005/8/layout/list1#1"/>
    <dgm:cxn modelId="{1512C15B-9D2F-437F-B2E2-B34C40156561}" type="presParOf" srcId="{98CD7476-6A48-4BD0-A0B1-E79081300878}" destId="{2CFD44AC-C5B0-407B-B2EE-07415AFE4DC4}" srcOrd="1" destOrd="0" presId="urn:microsoft.com/office/officeart/2005/8/layout/list1#1"/>
    <dgm:cxn modelId="{3D942A01-82D7-44FF-A778-F0CF3334B676}" type="presParOf" srcId="{9D58511D-D18C-46E6-ADFB-6CDE1389D37F}" destId="{E27A153A-8ADD-4646-B3A3-509A74CD0695}" srcOrd="13" destOrd="0" presId="urn:microsoft.com/office/officeart/2005/8/layout/list1#1"/>
    <dgm:cxn modelId="{A42D74F1-587B-4CCC-A643-E1D5BA96F0EA}" type="presParOf" srcId="{9D58511D-D18C-46E6-ADFB-6CDE1389D37F}" destId="{2DB5D132-AB90-49A4-A479-F0988A86E33E}" srcOrd="14" destOrd="0" presId="urn:microsoft.com/office/officeart/2005/8/layout/list1#1"/>
    <dgm:cxn modelId="{5783C852-9201-438C-A833-9F29205584EB}" type="presParOf" srcId="{9D58511D-D18C-46E6-ADFB-6CDE1389D37F}" destId="{A5E75685-2820-438A-88AF-159553A570AE}" srcOrd="15" destOrd="0" presId="urn:microsoft.com/office/officeart/2005/8/layout/list1#1"/>
    <dgm:cxn modelId="{CCDE5064-ACC1-4A08-AFD3-9E63FF6474D7}" type="presParOf" srcId="{9D58511D-D18C-46E6-ADFB-6CDE1389D37F}" destId="{3936D63D-3BB5-4099-A097-CE176EB2ABE2}" srcOrd="16" destOrd="0" presId="urn:microsoft.com/office/officeart/2005/8/layout/list1#1"/>
    <dgm:cxn modelId="{E576CB23-7F09-423D-99FE-DBF6A63CADD7}" type="presParOf" srcId="{3936D63D-3BB5-4099-A097-CE176EB2ABE2}" destId="{CA895514-6C23-43E3-A15C-728A9EC10843}" srcOrd="0" destOrd="0" presId="urn:microsoft.com/office/officeart/2005/8/layout/list1#1"/>
    <dgm:cxn modelId="{AE58AA66-CF5C-424D-8B98-EDB2F614DC7A}" type="presParOf" srcId="{3936D63D-3BB5-4099-A097-CE176EB2ABE2}" destId="{D2A5797B-20EE-4298-BA50-C968CEE241D4}" srcOrd="1" destOrd="0" presId="urn:microsoft.com/office/officeart/2005/8/layout/list1#1"/>
    <dgm:cxn modelId="{FBC3D618-2024-4257-B432-280BE2DE600E}" type="presParOf" srcId="{9D58511D-D18C-46E6-ADFB-6CDE1389D37F}" destId="{AEA9E5FD-8F48-4CA8-8487-C530B0C74333}" srcOrd="17" destOrd="0" presId="urn:microsoft.com/office/officeart/2005/8/layout/list1#1"/>
    <dgm:cxn modelId="{341024FC-9245-40AE-9171-0836E2F667E4}" type="presParOf" srcId="{9D58511D-D18C-46E6-ADFB-6CDE1389D37F}" destId="{56015E43-931D-4CAD-85C0-E9EB84437182}" srcOrd="18" destOrd="0" presId="urn:microsoft.com/office/officeart/2005/8/layout/list1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554BDF9-8515-4677-9942-0171F000F8EB}" type="doc">
      <dgm:prSet loTypeId="urn:microsoft.com/office/officeart/2005/8/layout/list1#1" loCatId="list" qsTypeId="urn:microsoft.com/office/officeart/2005/8/quickstyle/simple2#1" qsCatId="simple" csTypeId="urn:microsoft.com/office/officeart/2005/8/colors/colorful1" csCatId="colorful" phldr="1"/>
      <dgm:spPr/>
      <dgm:t>
        <a:bodyPr/>
        <a:lstStyle>
          <a:extLst/>
        </a:lstStyle>
        <a:p>
          <a:endParaRPr lang="it-IT"/>
        </a:p>
      </dgm:t>
    </dgm:pt>
    <dgm:pt modelId="{787546C1-DD5C-4D6E-BFDD-D95A52E781AD}">
      <dgm:prSet phldrT="[Text]"/>
      <dgm:spPr>
        <a:ln w="6350">
          <a:solidFill>
            <a:schemeClr val="bg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>
          <a:extLst/>
        </a:lstStyle>
        <a:p>
          <a:pPr algn="ctr"/>
          <a:r>
            <a:rPr lang="it-IT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Yes</a:t>
          </a:r>
          <a:endParaRPr lang="it-IT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8942913-D2BB-4DEB-B0E7-EA2B7A6CD360}" type="parTrans" cxnId="{DFAEFA4C-B3B0-4C4E-BCD8-BFB53D07C5D0}">
      <dgm:prSet/>
      <dgm:spPr/>
      <dgm:t>
        <a:bodyPr/>
        <a:lstStyle>
          <a:extLst/>
        </a:lstStyle>
        <a:p>
          <a:endParaRPr lang="it-IT"/>
        </a:p>
      </dgm:t>
    </dgm:pt>
    <dgm:pt modelId="{579A9A07-8770-4AC1-9705-76E19F87D269}" type="sibTrans" cxnId="{DFAEFA4C-B3B0-4C4E-BCD8-BFB53D07C5D0}">
      <dgm:prSet/>
      <dgm:spPr/>
      <dgm:t>
        <a:bodyPr/>
        <a:lstStyle>
          <a:extLst/>
        </a:lstStyle>
        <a:p>
          <a:endParaRPr lang="it-IT"/>
        </a:p>
      </dgm:t>
    </dgm:pt>
    <dgm:pt modelId="{AC5265C1-0BAB-4984-A634-E4518A8EC253}">
      <dgm:prSet phldrT="[Text]"/>
      <dgm:spPr>
        <a:ln w="6350">
          <a:solidFill>
            <a:schemeClr val="bg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>
          <a:extLst/>
        </a:lstStyle>
        <a:p>
          <a:pPr algn="ctr"/>
          <a:r>
            <a:rPr lang="it-IT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No</a:t>
          </a:r>
          <a:endParaRPr lang="it-IT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6A0947C-B518-417C-9D68-EC422DC1E3A5}" type="parTrans" cxnId="{579A338B-B5D8-4240-8867-8564B0DC96F3}">
      <dgm:prSet/>
      <dgm:spPr/>
      <dgm:t>
        <a:bodyPr/>
        <a:lstStyle>
          <a:extLst/>
        </a:lstStyle>
        <a:p>
          <a:endParaRPr lang="it-IT"/>
        </a:p>
      </dgm:t>
    </dgm:pt>
    <dgm:pt modelId="{E68E8117-B3CB-464C-9711-4DBE8BF88216}" type="sibTrans" cxnId="{579A338B-B5D8-4240-8867-8564B0DC96F3}">
      <dgm:prSet/>
      <dgm:spPr/>
      <dgm:t>
        <a:bodyPr/>
        <a:lstStyle>
          <a:extLst/>
        </a:lstStyle>
        <a:p>
          <a:endParaRPr lang="it-IT"/>
        </a:p>
      </dgm:t>
    </dgm:pt>
    <dgm:pt modelId="{C194F761-BFD4-41B7-9CDB-F71ACB580879}">
      <dgm:prSet custT="1"/>
      <dgm:spPr>
        <a:noFill/>
        <a:ln w="25400">
          <a:solidFill>
            <a:schemeClr val="bg1"/>
          </a:solidFill>
        </a:ln>
      </dgm:spPr>
      <dgm:t>
        <a:bodyPr/>
        <a:lstStyle/>
        <a:p>
          <a:r>
            <a:rPr lang="en-GB" sz="2400" b="1" dirty="0" smtClean="0">
              <a:solidFill>
                <a:schemeClr val="tx1">
                  <a:lumMod val="65000"/>
                  <a:lumOff val="35000"/>
                </a:schemeClr>
              </a:solidFill>
            </a:rPr>
            <a:t>Answers</a:t>
          </a:r>
          <a:endParaRPr lang="en-GB" sz="2400" b="1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7294D8AB-094A-4C62-9418-2DE945BE73F9}" type="parTrans" cxnId="{79854BA4-7850-4295-B453-1E3FD8C3DD5D}">
      <dgm:prSet/>
      <dgm:spPr/>
      <dgm:t>
        <a:bodyPr/>
        <a:lstStyle/>
        <a:p>
          <a:endParaRPr lang="en-GB"/>
        </a:p>
      </dgm:t>
    </dgm:pt>
    <dgm:pt modelId="{8EA61BE0-B417-4321-A2CD-CFB149951640}" type="sibTrans" cxnId="{79854BA4-7850-4295-B453-1E3FD8C3DD5D}">
      <dgm:prSet/>
      <dgm:spPr/>
      <dgm:t>
        <a:bodyPr/>
        <a:lstStyle/>
        <a:p>
          <a:endParaRPr lang="en-GB"/>
        </a:p>
      </dgm:t>
    </dgm:pt>
    <dgm:pt modelId="{9D58511D-D18C-46E6-ADFB-6CDE1389D37F}" type="pres">
      <dgm:prSet presAssocID="{8554BDF9-8515-4677-9942-0171F000F8E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>
          <a:extLst/>
        </a:lstStyle>
        <a:p>
          <a:endParaRPr lang="it-IT"/>
        </a:p>
      </dgm:t>
    </dgm:pt>
    <dgm:pt modelId="{FD003D35-99D4-4D05-93EB-5D095728F0A5}" type="pres">
      <dgm:prSet presAssocID="{C194F761-BFD4-41B7-9CDB-F71ACB580879}" presName="parentLin" presStyleCnt="0"/>
      <dgm:spPr/>
    </dgm:pt>
    <dgm:pt modelId="{5D04F5C9-28CC-441C-9B3C-7CEF79E9FDDE}" type="pres">
      <dgm:prSet presAssocID="{C194F761-BFD4-41B7-9CDB-F71ACB580879}" presName="parentLeftMargin" presStyleLbl="node1" presStyleIdx="0" presStyleCnt="3"/>
      <dgm:spPr/>
      <dgm:t>
        <a:bodyPr/>
        <a:lstStyle/>
        <a:p>
          <a:endParaRPr lang="en-GB"/>
        </a:p>
      </dgm:t>
    </dgm:pt>
    <dgm:pt modelId="{76AD2D66-8B3D-4437-9957-94A047273070}" type="pres">
      <dgm:prSet presAssocID="{C194F761-BFD4-41B7-9CDB-F71ACB580879}" presName="parentText" presStyleLbl="node1" presStyleIdx="0" presStyleCnt="3" custScaleX="11614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0440768-B97B-430E-9219-D67488B621BB}" type="pres">
      <dgm:prSet presAssocID="{C194F761-BFD4-41B7-9CDB-F71ACB580879}" presName="negativeSpace" presStyleCnt="0"/>
      <dgm:spPr/>
    </dgm:pt>
    <dgm:pt modelId="{92C66E04-9AC7-43D5-965A-5DB855644F6A}" type="pres">
      <dgm:prSet presAssocID="{C194F761-BFD4-41B7-9CDB-F71ACB580879}" presName="childText" presStyleLbl="alignAcc1" presStyleIdx="0" presStyleCnt="3">
        <dgm:presLayoutVars>
          <dgm:bulletEnabled val="1"/>
        </dgm:presLayoutVars>
      </dgm:prSet>
      <dgm:spPr>
        <a:ln>
          <a:noFill/>
        </a:ln>
      </dgm:spPr>
      <dgm:t>
        <a:bodyPr/>
        <a:lstStyle/>
        <a:p>
          <a:endParaRPr lang="en-GB"/>
        </a:p>
      </dgm:t>
    </dgm:pt>
    <dgm:pt modelId="{90C52ED5-5331-404A-AC62-A33BD8886620}" type="pres">
      <dgm:prSet presAssocID="{8EA61BE0-B417-4321-A2CD-CFB149951640}" presName="spaceBetweenRectangles" presStyleCnt="0"/>
      <dgm:spPr/>
    </dgm:pt>
    <dgm:pt modelId="{29EC7F92-6143-4EC7-AD17-ECAF75C06DC8}" type="pres">
      <dgm:prSet presAssocID="{787546C1-DD5C-4D6E-BFDD-D95A52E781AD}" presName="parentLin" presStyleCnt="0"/>
      <dgm:spPr/>
      <dgm:t>
        <a:bodyPr/>
        <a:lstStyle>
          <a:extLst/>
        </a:lstStyle>
        <a:p>
          <a:endParaRPr lang="it-IT"/>
        </a:p>
      </dgm:t>
    </dgm:pt>
    <dgm:pt modelId="{F4F466C7-208D-4B4A-A865-9D82D8E9F892}" type="pres">
      <dgm:prSet presAssocID="{787546C1-DD5C-4D6E-BFDD-D95A52E781AD}" presName="parentLeftMargin" presStyleLbl="node1" presStyleIdx="0" presStyleCnt="3"/>
      <dgm:spPr/>
      <dgm:t>
        <a:bodyPr/>
        <a:lstStyle>
          <a:extLst/>
        </a:lstStyle>
        <a:p>
          <a:endParaRPr lang="it-IT"/>
        </a:p>
      </dgm:t>
    </dgm:pt>
    <dgm:pt modelId="{8BC4E78D-0D98-4ED2-B23A-71FEC19A6436}" type="pres">
      <dgm:prSet presAssocID="{787546C1-DD5C-4D6E-BFDD-D95A52E781AD}" presName="parentText" presStyleLbl="node1" presStyleIdx="1" presStyleCnt="3" custScaleX="115633" custLinFactNeighborX="9276" custLinFactNeighborY="-4638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it-IT"/>
        </a:p>
      </dgm:t>
    </dgm:pt>
    <dgm:pt modelId="{129CDA7D-4C80-4698-AFD0-7208B5D9749E}" type="pres">
      <dgm:prSet presAssocID="{787546C1-DD5C-4D6E-BFDD-D95A52E781AD}" presName="negativeSpace" presStyleCnt="0"/>
      <dgm:spPr/>
      <dgm:t>
        <a:bodyPr/>
        <a:lstStyle>
          <a:extLst/>
        </a:lstStyle>
        <a:p>
          <a:endParaRPr lang="it-IT"/>
        </a:p>
      </dgm:t>
    </dgm:pt>
    <dgm:pt modelId="{EBA8CF1F-3B4A-4B6A-8877-CB03CDDAB1E9}" type="pres">
      <dgm:prSet presAssocID="{787546C1-DD5C-4D6E-BFDD-D95A52E781AD}" presName="childText" presStyleLbl="alignAcc1" presStyleIdx="1" presStyleCnt="3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it-IT"/>
        </a:p>
      </dgm:t>
    </dgm:pt>
    <dgm:pt modelId="{8BC0D01A-9D98-495C-93AA-A7D9631CDDAD}" type="pres">
      <dgm:prSet presAssocID="{579A9A07-8770-4AC1-9705-76E19F87D269}" presName="spaceBetweenRectangles" presStyleCnt="0"/>
      <dgm:spPr/>
      <dgm:t>
        <a:bodyPr/>
        <a:lstStyle>
          <a:extLst/>
        </a:lstStyle>
        <a:p>
          <a:endParaRPr lang="it-IT"/>
        </a:p>
      </dgm:t>
    </dgm:pt>
    <dgm:pt modelId="{D4434ECF-2146-46AC-B62E-87AB389C995A}" type="pres">
      <dgm:prSet presAssocID="{AC5265C1-0BAB-4984-A634-E4518A8EC253}" presName="parentLin" presStyleCnt="0"/>
      <dgm:spPr/>
      <dgm:t>
        <a:bodyPr/>
        <a:lstStyle>
          <a:extLst/>
        </a:lstStyle>
        <a:p>
          <a:endParaRPr lang="it-IT"/>
        </a:p>
      </dgm:t>
    </dgm:pt>
    <dgm:pt modelId="{06B5F591-72E0-4CFF-9799-36D4050BD51D}" type="pres">
      <dgm:prSet presAssocID="{AC5265C1-0BAB-4984-A634-E4518A8EC253}" presName="parentLeftMargin" presStyleLbl="node1" presStyleIdx="1" presStyleCnt="3"/>
      <dgm:spPr/>
      <dgm:t>
        <a:bodyPr/>
        <a:lstStyle>
          <a:extLst/>
        </a:lstStyle>
        <a:p>
          <a:endParaRPr lang="it-IT"/>
        </a:p>
      </dgm:t>
    </dgm:pt>
    <dgm:pt modelId="{12E5634D-BCAA-48AB-BADB-754A15E9B7AC}" type="pres">
      <dgm:prSet presAssocID="{AC5265C1-0BAB-4984-A634-E4518A8EC253}" presName="parentText" presStyleLbl="node1" presStyleIdx="2" presStyleCnt="3" custScaleX="116958" custLinFactNeighborX="9276" custLinFactNeighborY="-2742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it-IT"/>
        </a:p>
      </dgm:t>
    </dgm:pt>
    <dgm:pt modelId="{3DAA9763-50F6-4CC4-B6DA-0A4C45FFB361}" type="pres">
      <dgm:prSet presAssocID="{AC5265C1-0BAB-4984-A634-E4518A8EC253}" presName="negativeSpace" presStyleCnt="0"/>
      <dgm:spPr/>
      <dgm:t>
        <a:bodyPr/>
        <a:lstStyle>
          <a:extLst/>
        </a:lstStyle>
        <a:p>
          <a:endParaRPr lang="it-IT"/>
        </a:p>
      </dgm:t>
    </dgm:pt>
    <dgm:pt modelId="{51228DB3-E7D4-486B-A0C1-9A59D129891F}" type="pres">
      <dgm:prSet presAssocID="{AC5265C1-0BAB-4984-A634-E4518A8EC253}" presName="childText" presStyleLbl="alignAcc1" presStyleIdx="2" presStyleCnt="3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it-IT"/>
        </a:p>
      </dgm:t>
    </dgm:pt>
  </dgm:ptLst>
  <dgm:cxnLst>
    <dgm:cxn modelId="{E22292B0-56F2-4EBD-8CB9-7332E8064631}" type="presOf" srcId="{C194F761-BFD4-41B7-9CDB-F71ACB580879}" destId="{76AD2D66-8B3D-4437-9957-94A047273070}" srcOrd="1" destOrd="0" presId="urn:microsoft.com/office/officeart/2005/8/layout/list1#1"/>
    <dgm:cxn modelId="{F000F87D-9D7E-4031-9395-295FAADA2FED}" type="presOf" srcId="{8554BDF9-8515-4677-9942-0171F000F8EB}" destId="{9D58511D-D18C-46E6-ADFB-6CDE1389D37F}" srcOrd="0" destOrd="0" presId="urn:microsoft.com/office/officeart/2005/8/layout/list1#1"/>
    <dgm:cxn modelId="{DFAEFA4C-B3B0-4C4E-BCD8-BFB53D07C5D0}" srcId="{8554BDF9-8515-4677-9942-0171F000F8EB}" destId="{787546C1-DD5C-4D6E-BFDD-D95A52E781AD}" srcOrd="1" destOrd="0" parTransId="{88942913-D2BB-4DEB-B0E7-EA2B7A6CD360}" sibTransId="{579A9A07-8770-4AC1-9705-76E19F87D269}"/>
    <dgm:cxn modelId="{F7772C28-9718-4E00-B379-D3956D2F1CDA}" type="presOf" srcId="{787546C1-DD5C-4D6E-BFDD-D95A52E781AD}" destId="{F4F466C7-208D-4B4A-A865-9D82D8E9F892}" srcOrd="0" destOrd="0" presId="urn:microsoft.com/office/officeart/2005/8/layout/list1#1"/>
    <dgm:cxn modelId="{579A338B-B5D8-4240-8867-8564B0DC96F3}" srcId="{8554BDF9-8515-4677-9942-0171F000F8EB}" destId="{AC5265C1-0BAB-4984-A634-E4518A8EC253}" srcOrd="2" destOrd="0" parTransId="{26A0947C-B518-417C-9D68-EC422DC1E3A5}" sibTransId="{E68E8117-B3CB-464C-9711-4DBE8BF88216}"/>
    <dgm:cxn modelId="{031BF04C-377E-4903-8832-FC9ACB744F84}" type="presOf" srcId="{AC5265C1-0BAB-4984-A634-E4518A8EC253}" destId="{12E5634D-BCAA-48AB-BADB-754A15E9B7AC}" srcOrd="1" destOrd="0" presId="urn:microsoft.com/office/officeart/2005/8/layout/list1#1"/>
    <dgm:cxn modelId="{B8B86ACD-1744-4CA8-8E2A-EFD902A46075}" type="presOf" srcId="{787546C1-DD5C-4D6E-BFDD-D95A52E781AD}" destId="{8BC4E78D-0D98-4ED2-B23A-71FEC19A6436}" srcOrd="1" destOrd="0" presId="urn:microsoft.com/office/officeart/2005/8/layout/list1#1"/>
    <dgm:cxn modelId="{B25236F9-0BF8-4FCD-B666-DF629810CB18}" type="presOf" srcId="{C194F761-BFD4-41B7-9CDB-F71ACB580879}" destId="{5D04F5C9-28CC-441C-9B3C-7CEF79E9FDDE}" srcOrd="0" destOrd="0" presId="urn:microsoft.com/office/officeart/2005/8/layout/list1#1"/>
    <dgm:cxn modelId="{7AC903D8-4F97-4493-9714-1C5AAE20CA6D}" type="presOf" srcId="{AC5265C1-0BAB-4984-A634-E4518A8EC253}" destId="{06B5F591-72E0-4CFF-9799-36D4050BD51D}" srcOrd="0" destOrd="0" presId="urn:microsoft.com/office/officeart/2005/8/layout/list1#1"/>
    <dgm:cxn modelId="{79854BA4-7850-4295-B453-1E3FD8C3DD5D}" srcId="{8554BDF9-8515-4677-9942-0171F000F8EB}" destId="{C194F761-BFD4-41B7-9CDB-F71ACB580879}" srcOrd="0" destOrd="0" parTransId="{7294D8AB-094A-4C62-9418-2DE945BE73F9}" sibTransId="{8EA61BE0-B417-4321-A2CD-CFB149951640}"/>
    <dgm:cxn modelId="{8F342021-35E3-4FDF-8A59-1EB6F48B4468}" type="presParOf" srcId="{9D58511D-D18C-46E6-ADFB-6CDE1389D37F}" destId="{FD003D35-99D4-4D05-93EB-5D095728F0A5}" srcOrd="0" destOrd="0" presId="urn:microsoft.com/office/officeart/2005/8/layout/list1#1"/>
    <dgm:cxn modelId="{0FE437F2-2F75-4AA8-824C-42FBB5E37E8B}" type="presParOf" srcId="{FD003D35-99D4-4D05-93EB-5D095728F0A5}" destId="{5D04F5C9-28CC-441C-9B3C-7CEF79E9FDDE}" srcOrd="0" destOrd="0" presId="urn:microsoft.com/office/officeart/2005/8/layout/list1#1"/>
    <dgm:cxn modelId="{5FABA0DE-F812-4281-B3E3-3D58C466DA65}" type="presParOf" srcId="{FD003D35-99D4-4D05-93EB-5D095728F0A5}" destId="{76AD2D66-8B3D-4437-9957-94A047273070}" srcOrd="1" destOrd="0" presId="urn:microsoft.com/office/officeart/2005/8/layout/list1#1"/>
    <dgm:cxn modelId="{9913E563-467D-4019-AA59-1BE81C4F796A}" type="presParOf" srcId="{9D58511D-D18C-46E6-ADFB-6CDE1389D37F}" destId="{D0440768-B97B-430E-9219-D67488B621BB}" srcOrd="1" destOrd="0" presId="urn:microsoft.com/office/officeart/2005/8/layout/list1#1"/>
    <dgm:cxn modelId="{584DB0AB-F7BF-4088-94F8-42DABDB0ACFD}" type="presParOf" srcId="{9D58511D-D18C-46E6-ADFB-6CDE1389D37F}" destId="{92C66E04-9AC7-43D5-965A-5DB855644F6A}" srcOrd="2" destOrd="0" presId="urn:microsoft.com/office/officeart/2005/8/layout/list1#1"/>
    <dgm:cxn modelId="{AE5255B4-EB26-43C0-AF07-4BE4EA370EDB}" type="presParOf" srcId="{9D58511D-D18C-46E6-ADFB-6CDE1389D37F}" destId="{90C52ED5-5331-404A-AC62-A33BD8886620}" srcOrd="3" destOrd="0" presId="urn:microsoft.com/office/officeart/2005/8/layout/list1#1"/>
    <dgm:cxn modelId="{70E346D9-74CB-420B-9081-DF76D773B4A1}" type="presParOf" srcId="{9D58511D-D18C-46E6-ADFB-6CDE1389D37F}" destId="{29EC7F92-6143-4EC7-AD17-ECAF75C06DC8}" srcOrd="4" destOrd="0" presId="urn:microsoft.com/office/officeart/2005/8/layout/list1#1"/>
    <dgm:cxn modelId="{58A3FBA7-57D7-4F21-B1B4-7CEBC1EED01C}" type="presParOf" srcId="{29EC7F92-6143-4EC7-AD17-ECAF75C06DC8}" destId="{F4F466C7-208D-4B4A-A865-9D82D8E9F892}" srcOrd="0" destOrd="0" presId="urn:microsoft.com/office/officeart/2005/8/layout/list1#1"/>
    <dgm:cxn modelId="{0A0DBE1B-2DE0-402C-AE23-D0E4BAB7D42B}" type="presParOf" srcId="{29EC7F92-6143-4EC7-AD17-ECAF75C06DC8}" destId="{8BC4E78D-0D98-4ED2-B23A-71FEC19A6436}" srcOrd="1" destOrd="0" presId="urn:microsoft.com/office/officeart/2005/8/layout/list1#1"/>
    <dgm:cxn modelId="{CF060DA2-DCDE-47B6-8718-2AA9312DF688}" type="presParOf" srcId="{9D58511D-D18C-46E6-ADFB-6CDE1389D37F}" destId="{129CDA7D-4C80-4698-AFD0-7208B5D9749E}" srcOrd="5" destOrd="0" presId="urn:microsoft.com/office/officeart/2005/8/layout/list1#1"/>
    <dgm:cxn modelId="{BBB0EBE3-4192-42FD-AC7C-E62FD05816D9}" type="presParOf" srcId="{9D58511D-D18C-46E6-ADFB-6CDE1389D37F}" destId="{EBA8CF1F-3B4A-4B6A-8877-CB03CDDAB1E9}" srcOrd="6" destOrd="0" presId="urn:microsoft.com/office/officeart/2005/8/layout/list1#1"/>
    <dgm:cxn modelId="{AF6A4F03-0549-44F0-80B6-125D21047FA0}" type="presParOf" srcId="{9D58511D-D18C-46E6-ADFB-6CDE1389D37F}" destId="{8BC0D01A-9D98-495C-93AA-A7D9631CDDAD}" srcOrd="7" destOrd="0" presId="urn:microsoft.com/office/officeart/2005/8/layout/list1#1"/>
    <dgm:cxn modelId="{583F103E-7258-4A2C-8A92-BED7B2049C97}" type="presParOf" srcId="{9D58511D-D18C-46E6-ADFB-6CDE1389D37F}" destId="{D4434ECF-2146-46AC-B62E-87AB389C995A}" srcOrd="8" destOrd="0" presId="urn:microsoft.com/office/officeart/2005/8/layout/list1#1"/>
    <dgm:cxn modelId="{969CF035-7BA6-422E-AFFA-0A3AFD6C0E7F}" type="presParOf" srcId="{D4434ECF-2146-46AC-B62E-87AB389C995A}" destId="{06B5F591-72E0-4CFF-9799-36D4050BD51D}" srcOrd="0" destOrd="0" presId="urn:microsoft.com/office/officeart/2005/8/layout/list1#1"/>
    <dgm:cxn modelId="{51BCB1B9-9A28-449B-A952-CD84D76B4A0C}" type="presParOf" srcId="{D4434ECF-2146-46AC-B62E-87AB389C995A}" destId="{12E5634D-BCAA-48AB-BADB-754A15E9B7AC}" srcOrd="1" destOrd="0" presId="urn:microsoft.com/office/officeart/2005/8/layout/list1#1"/>
    <dgm:cxn modelId="{476CDC3D-AC03-405B-8A72-48626D99A38F}" type="presParOf" srcId="{9D58511D-D18C-46E6-ADFB-6CDE1389D37F}" destId="{3DAA9763-50F6-4CC4-B6DA-0A4C45FFB361}" srcOrd="9" destOrd="0" presId="urn:microsoft.com/office/officeart/2005/8/layout/list1#1"/>
    <dgm:cxn modelId="{2943D84F-957A-41F0-8590-A3502EDC0769}" type="presParOf" srcId="{9D58511D-D18C-46E6-ADFB-6CDE1389D37F}" destId="{51228DB3-E7D4-486B-A0C1-9A59D129891F}" srcOrd="10" destOrd="0" presId="urn:microsoft.com/office/officeart/2005/8/layout/list1#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554BDF9-8515-4677-9942-0171F000F8EB}" type="doc">
      <dgm:prSet loTypeId="urn:microsoft.com/office/officeart/2005/8/layout/list1#1" loCatId="list" qsTypeId="urn:microsoft.com/office/officeart/2005/8/quickstyle/simple2#1" qsCatId="simple" csTypeId="urn:microsoft.com/office/officeart/2005/8/colors/colorful1" csCatId="colorful" phldr="1"/>
      <dgm:spPr/>
      <dgm:t>
        <a:bodyPr/>
        <a:lstStyle>
          <a:extLst/>
        </a:lstStyle>
        <a:p>
          <a:endParaRPr lang="it-IT"/>
        </a:p>
      </dgm:t>
    </dgm:pt>
    <dgm:pt modelId="{787546C1-DD5C-4D6E-BFDD-D95A52E781AD}">
      <dgm:prSet phldrT="[Text]"/>
      <dgm:spPr>
        <a:solidFill>
          <a:schemeClr val="accent1"/>
        </a:solidFill>
        <a:ln w="6350">
          <a:solidFill>
            <a:schemeClr val="bg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>
          <a:extLst/>
        </a:lstStyle>
        <a:p>
          <a:r>
            <a:rPr lang="it-IT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Ftp </a:t>
          </a:r>
          <a:r>
            <a:rPr lang="it-IT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space</a:t>
          </a:r>
          <a:endParaRPr lang="it-IT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8942913-D2BB-4DEB-B0E7-EA2B7A6CD360}" type="parTrans" cxnId="{DFAEFA4C-B3B0-4C4E-BCD8-BFB53D07C5D0}">
      <dgm:prSet/>
      <dgm:spPr/>
      <dgm:t>
        <a:bodyPr/>
        <a:lstStyle>
          <a:extLst/>
        </a:lstStyle>
        <a:p>
          <a:endParaRPr lang="it-IT"/>
        </a:p>
      </dgm:t>
    </dgm:pt>
    <dgm:pt modelId="{579A9A07-8770-4AC1-9705-76E19F87D269}" type="sibTrans" cxnId="{DFAEFA4C-B3B0-4C4E-BCD8-BFB53D07C5D0}">
      <dgm:prSet/>
      <dgm:spPr/>
      <dgm:t>
        <a:bodyPr/>
        <a:lstStyle>
          <a:extLst/>
        </a:lstStyle>
        <a:p>
          <a:endParaRPr lang="it-IT"/>
        </a:p>
      </dgm:t>
    </dgm:pt>
    <dgm:pt modelId="{AC5265C1-0BAB-4984-A634-E4518A8EC253}">
      <dgm:prSet phldrT="[Text]"/>
      <dgm:spPr>
        <a:solidFill>
          <a:schemeClr val="accent2"/>
        </a:solidFill>
        <a:ln w="6350">
          <a:solidFill>
            <a:schemeClr val="bg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>
          <a:extLst/>
        </a:lstStyle>
        <a:p>
          <a:r>
            <a:rPr lang="it-IT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Yousendit</a:t>
          </a:r>
          <a:endParaRPr lang="it-IT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6A0947C-B518-417C-9D68-EC422DC1E3A5}" type="parTrans" cxnId="{579A338B-B5D8-4240-8867-8564B0DC96F3}">
      <dgm:prSet/>
      <dgm:spPr/>
      <dgm:t>
        <a:bodyPr/>
        <a:lstStyle>
          <a:extLst/>
        </a:lstStyle>
        <a:p>
          <a:endParaRPr lang="it-IT"/>
        </a:p>
      </dgm:t>
    </dgm:pt>
    <dgm:pt modelId="{E68E8117-B3CB-464C-9711-4DBE8BF88216}" type="sibTrans" cxnId="{579A338B-B5D8-4240-8867-8564B0DC96F3}">
      <dgm:prSet/>
      <dgm:spPr/>
      <dgm:t>
        <a:bodyPr/>
        <a:lstStyle>
          <a:extLst/>
        </a:lstStyle>
        <a:p>
          <a:endParaRPr lang="it-IT"/>
        </a:p>
      </dgm:t>
    </dgm:pt>
    <dgm:pt modelId="{F50BDB3E-817D-4A89-9D71-D9E0B029567B}">
      <dgm:prSet phldrT="[Text]"/>
      <dgm:spPr>
        <a:solidFill>
          <a:schemeClr val="accent3"/>
        </a:solidFill>
        <a:ln w="6350">
          <a:solidFill>
            <a:schemeClr val="bg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>
          <a:extLst/>
        </a:lstStyle>
        <a:p>
          <a:r>
            <a:rPr lang="it-IT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Dropbox</a:t>
          </a:r>
          <a:endParaRPr lang="it-IT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E0B39BA-A6F3-455E-8022-365CCF701DB7}" type="parTrans" cxnId="{E8EF61B1-515C-44F0-9393-3A960B69FA7A}">
      <dgm:prSet/>
      <dgm:spPr/>
      <dgm:t>
        <a:bodyPr/>
        <a:lstStyle>
          <a:extLst/>
        </a:lstStyle>
        <a:p>
          <a:endParaRPr lang="it-IT"/>
        </a:p>
      </dgm:t>
    </dgm:pt>
    <dgm:pt modelId="{25F4C625-3E51-442C-BBB8-3FA715271B27}" type="sibTrans" cxnId="{E8EF61B1-515C-44F0-9393-3A960B69FA7A}">
      <dgm:prSet/>
      <dgm:spPr/>
      <dgm:t>
        <a:bodyPr/>
        <a:lstStyle>
          <a:extLst/>
        </a:lstStyle>
        <a:p>
          <a:endParaRPr lang="it-IT"/>
        </a:p>
      </dgm:t>
    </dgm:pt>
    <dgm:pt modelId="{ECBD6B98-1CBE-4BAA-AB77-4873C9DB1799}">
      <dgm:prSet phldrT="[Text]"/>
      <dgm:spPr>
        <a:solidFill>
          <a:schemeClr val="accent6"/>
        </a:solidFill>
        <a:ln w="6350">
          <a:solidFill>
            <a:schemeClr val="bg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>
          <a:extLst/>
        </a:lstStyle>
        <a:p>
          <a:r>
            <a:rPr lang="it-IT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Intranet</a:t>
          </a:r>
          <a:endParaRPr lang="it-IT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8E7F406-AFD8-48D2-8D82-E8A1F17391BF}" type="parTrans" cxnId="{7BE48F06-505A-4F51-BA61-409D1FF34502}">
      <dgm:prSet/>
      <dgm:spPr/>
      <dgm:t>
        <a:bodyPr/>
        <a:lstStyle>
          <a:extLst/>
        </a:lstStyle>
        <a:p>
          <a:endParaRPr lang="it-IT"/>
        </a:p>
      </dgm:t>
    </dgm:pt>
    <dgm:pt modelId="{CF18F627-55D0-4D75-84BC-9F6776290819}" type="sibTrans" cxnId="{7BE48F06-505A-4F51-BA61-409D1FF34502}">
      <dgm:prSet/>
      <dgm:spPr/>
      <dgm:t>
        <a:bodyPr/>
        <a:lstStyle>
          <a:extLst/>
        </a:lstStyle>
        <a:p>
          <a:endParaRPr lang="it-IT"/>
        </a:p>
      </dgm:t>
    </dgm:pt>
    <dgm:pt modelId="{CDFBE92D-B493-430C-B29C-487993CEC856}">
      <dgm:prSet phldrT="[Text]"/>
      <dgm:spPr>
        <a:solidFill>
          <a:schemeClr val="tx1">
            <a:lumMod val="50000"/>
            <a:lumOff val="50000"/>
          </a:schemeClr>
        </a:solidFill>
        <a:ln w="6350">
          <a:solidFill>
            <a:schemeClr val="bg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>
          <a:extLst/>
        </a:lstStyle>
        <a:p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Other (indicate which…)*</a:t>
          </a:r>
          <a:endParaRPr lang="it-IT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2B18167-97C1-4B0E-99FE-7F931DA7B219}" type="parTrans" cxnId="{48B31099-7182-4A22-A801-52C67629742F}">
      <dgm:prSet/>
      <dgm:spPr/>
      <dgm:t>
        <a:bodyPr/>
        <a:lstStyle/>
        <a:p>
          <a:endParaRPr lang="en-GB"/>
        </a:p>
      </dgm:t>
    </dgm:pt>
    <dgm:pt modelId="{570B46DB-C24A-44AD-ACF5-B383483818EA}" type="sibTrans" cxnId="{48B31099-7182-4A22-A801-52C67629742F}">
      <dgm:prSet/>
      <dgm:spPr/>
      <dgm:t>
        <a:bodyPr/>
        <a:lstStyle/>
        <a:p>
          <a:endParaRPr lang="en-GB"/>
        </a:p>
      </dgm:t>
    </dgm:pt>
    <dgm:pt modelId="{45577F45-DB38-4FA6-BF90-A7095767D4F4}">
      <dgm:prSet custT="1"/>
      <dgm:spPr>
        <a:noFill/>
        <a:ln w="25400">
          <a:solidFill>
            <a:schemeClr val="bg1"/>
          </a:solidFill>
        </a:ln>
      </dgm:spPr>
      <dgm:t>
        <a:bodyPr/>
        <a:lstStyle/>
        <a:p>
          <a:r>
            <a:rPr lang="en-GB" sz="2000" b="1" i="0" cap="none" baseline="0" dirty="0" smtClean="0">
              <a:solidFill>
                <a:schemeClr val="tx1">
                  <a:lumMod val="65000"/>
                  <a:lumOff val="35000"/>
                </a:schemeClr>
              </a:solidFill>
              <a:effectLst/>
            </a:rPr>
            <a:t>Answers (more than one accepted)</a:t>
          </a:r>
          <a:endParaRPr lang="en-GB" sz="2000" b="1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6449E059-F20D-4B35-BA26-102AD1A41C1A}" type="parTrans" cxnId="{B2DE05A6-3369-4EB6-9B3A-DE5AF2336F98}">
      <dgm:prSet/>
      <dgm:spPr/>
      <dgm:t>
        <a:bodyPr/>
        <a:lstStyle/>
        <a:p>
          <a:endParaRPr lang="en-GB"/>
        </a:p>
      </dgm:t>
    </dgm:pt>
    <dgm:pt modelId="{19B40831-7533-424D-8B1B-380365181373}" type="sibTrans" cxnId="{B2DE05A6-3369-4EB6-9B3A-DE5AF2336F98}">
      <dgm:prSet/>
      <dgm:spPr/>
      <dgm:t>
        <a:bodyPr/>
        <a:lstStyle/>
        <a:p>
          <a:endParaRPr lang="en-GB"/>
        </a:p>
      </dgm:t>
    </dgm:pt>
    <dgm:pt modelId="{9D58511D-D18C-46E6-ADFB-6CDE1389D37F}" type="pres">
      <dgm:prSet presAssocID="{8554BDF9-8515-4677-9942-0171F000F8E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>
          <a:extLst/>
        </a:lstStyle>
        <a:p>
          <a:endParaRPr lang="it-IT"/>
        </a:p>
      </dgm:t>
    </dgm:pt>
    <dgm:pt modelId="{634C05CE-905C-459B-BDBB-42BCAC04389D}" type="pres">
      <dgm:prSet presAssocID="{45577F45-DB38-4FA6-BF90-A7095767D4F4}" presName="parentLin" presStyleCnt="0"/>
      <dgm:spPr/>
    </dgm:pt>
    <dgm:pt modelId="{0EF36A9D-EB40-48B8-915D-1FC32E57DA60}" type="pres">
      <dgm:prSet presAssocID="{45577F45-DB38-4FA6-BF90-A7095767D4F4}" presName="parentLeftMargin" presStyleLbl="node1" presStyleIdx="0" presStyleCnt="6"/>
      <dgm:spPr/>
      <dgm:t>
        <a:bodyPr/>
        <a:lstStyle/>
        <a:p>
          <a:endParaRPr lang="en-GB"/>
        </a:p>
      </dgm:t>
    </dgm:pt>
    <dgm:pt modelId="{BF0B83E0-05AE-4449-A7C2-AD9FD87455DC}" type="pres">
      <dgm:prSet presAssocID="{45577F45-DB38-4FA6-BF90-A7095767D4F4}" presName="parentText" presStyleLbl="node1" presStyleIdx="0" presStyleCnt="6" custScaleX="11396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1B336AA-231F-497A-AB08-4A059B13B3F8}" type="pres">
      <dgm:prSet presAssocID="{45577F45-DB38-4FA6-BF90-A7095767D4F4}" presName="negativeSpace" presStyleCnt="0"/>
      <dgm:spPr/>
    </dgm:pt>
    <dgm:pt modelId="{D9C5C362-C548-450D-94FE-DE5E621DDE3F}" type="pres">
      <dgm:prSet presAssocID="{45577F45-DB38-4FA6-BF90-A7095767D4F4}" presName="childText" presStyleLbl="alignAcc1" presStyleIdx="0" presStyleCnt="6">
        <dgm:presLayoutVars>
          <dgm:bulletEnabled val="1"/>
        </dgm:presLayoutVars>
      </dgm:prSet>
      <dgm:spPr>
        <a:ln>
          <a:noFill/>
        </a:ln>
      </dgm:spPr>
      <dgm:t>
        <a:bodyPr/>
        <a:lstStyle/>
        <a:p>
          <a:endParaRPr lang="en-GB"/>
        </a:p>
      </dgm:t>
    </dgm:pt>
    <dgm:pt modelId="{299CB9CD-445F-4AF2-ACC6-FC68B849AB21}" type="pres">
      <dgm:prSet presAssocID="{19B40831-7533-424D-8B1B-380365181373}" presName="spaceBetweenRectangles" presStyleCnt="0"/>
      <dgm:spPr/>
    </dgm:pt>
    <dgm:pt modelId="{29EC7F92-6143-4EC7-AD17-ECAF75C06DC8}" type="pres">
      <dgm:prSet presAssocID="{787546C1-DD5C-4D6E-BFDD-D95A52E781AD}" presName="parentLin" presStyleCnt="0"/>
      <dgm:spPr/>
      <dgm:t>
        <a:bodyPr/>
        <a:lstStyle>
          <a:extLst/>
        </a:lstStyle>
        <a:p>
          <a:endParaRPr lang="it-IT"/>
        </a:p>
      </dgm:t>
    </dgm:pt>
    <dgm:pt modelId="{F4F466C7-208D-4B4A-A865-9D82D8E9F892}" type="pres">
      <dgm:prSet presAssocID="{787546C1-DD5C-4D6E-BFDD-D95A52E781AD}" presName="parentLeftMargin" presStyleLbl="node1" presStyleIdx="0" presStyleCnt="6"/>
      <dgm:spPr/>
      <dgm:t>
        <a:bodyPr/>
        <a:lstStyle>
          <a:extLst/>
        </a:lstStyle>
        <a:p>
          <a:endParaRPr lang="it-IT"/>
        </a:p>
      </dgm:t>
    </dgm:pt>
    <dgm:pt modelId="{8BC4E78D-0D98-4ED2-B23A-71FEC19A6436}" type="pres">
      <dgm:prSet presAssocID="{787546C1-DD5C-4D6E-BFDD-D95A52E781AD}" presName="parentText" presStyleLbl="node1" presStyleIdx="1" presStyleCnt="6" custScaleX="115633" custLinFactNeighborX="9276" custLinFactNeighborY="-4638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it-IT"/>
        </a:p>
      </dgm:t>
    </dgm:pt>
    <dgm:pt modelId="{129CDA7D-4C80-4698-AFD0-7208B5D9749E}" type="pres">
      <dgm:prSet presAssocID="{787546C1-DD5C-4D6E-BFDD-D95A52E781AD}" presName="negativeSpace" presStyleCnt="0"/>
      <dgm:spPr/>
      <dgm:t>
        <a:bodyPr/>
        <a:lstStyle>
          <a:extLst/>
        </a:lstStyle>
        <a:p>
          <a:endParaRPr lang="it-IT"/>
        </a:p>
      </dgm:t>
    </dgm:pt>
    <dgm:pt modelId="{EBA8CF1F-3B4A-4B6A-8877-CB03CDDAB1E9}" type="pres">
      <dgm:prSet presAssocID="{787546C1-DD5C-4D6E-BFDD-D95A52E781AD}" presName="childText" presStyleLbl="alignAcc1" presStyleIdx="1" presStyleCnt="6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it-IT"/>
        </a:p>
      </dgm:t>
    </dgm:pt>
    <dgm:pt modelId="{8BC0D01A-9D98-495C-93AA-A7D9631CDDAD}" type="pres">
      <dgm:prSet presAssocID="{579A9A07-8770-4AC1-9705-76E19F87D269}" presName="spaceBetweenRectangles" presStyleCnt="0"/>
      <dgm:spPr/>
      <dgm:t>
        <a:bodyPr/>
        <a:lstStyle>
          <a:extLst/>
        </a:lstStyle>
        <a:p>
          <a:endParaRPr lang="it-IT"/>
        </a:p>
      </dgm:t>
    </dgm:pt>
    <dgm:pt modelId="{D4434ECF-2146-46AC-B62E-87AB389C995A}" type="pres">
      <dgm:prSet presAssocID="{AC5265C1-0BAB-4984-A634-E4518A8EC253}" presName="parentLin" presStyleCnt="0"/>
      <dgm:spPr/>
      <dgm:t>
        <a:bodyPr/>
        <a:lstStyle>
          <a:extLst/>
        </a:lstStyle>
        <a:p>
          <a:endParaRPr lang="it-IT"/>
        </a:p>
      </dgm:t>
    </dgm:pt>
    <dgm:pt modelId="{06B5F591-72E0-4CFF-9799-36D4050BD51D}" type="pres">
      <dgm:prSet presAssocID="{AC5265C1-0BAB-4984-A634-E4518A8EC253}" presName="parentLeftMargin" presStyleLbl="node1" presStyleIdx="1" presStyleCnt="6"/>
      <dgm:spPr/>
      <dgm:t>
        <a:bodyPr/>
        <a:lstStyle>
          <a:extLst/>
        </a:lstStyle>
        <a:p>
          <a:endParaRPr lang="it-IT"/>
        </a:p>
      </dgm:t>
    </dgm:pt>
    <dgm:pt modelId="{12E5634D-BCAA-48AB-BADB-754A15E9B7AC}" type="pres">
      <dgm:prSet presAssocID="{AC5265C1-0BAB-4984-A634-E4518A8EC253}" presName="parentText" presStyleLbl="node1" presStyleIdx="2" presStyleCnt="6" custScaleX="116958" custLinFactNeighborX="-6037" custLinFactNeighborY="734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it-IT"/>
        </a:p>
      </dgm:t>
    </dgm:pt>
    <dgm:pt modelId="{3DAA9763-50F6-4CC4-B6DA-0A4C45FFB361}" type="pres">
      <dgm:prSet presAssocID="{AC5265C1-0BAB-4984-A634-E4518A8EC253}" presName="negativeSpace" presStyleCnt="0"/>
      <dgm:spPr/>
      <dgm:t>
        <a:bodyPr/>
        <a:lstStyle>
          <a:extLst/>
        </a:lstStyle>
        <a:p>
          <a:endParaRPr lang="it-IT"/>
        </a:p>
      </dgm:t>
    </dgm:pt>
    <dgm:pt modelId="{51228DB3-E7D4-486B-A0C1-9A59D129891F}" type="pres">
      <dgm:prSet presAssocID="{AC5265C1-0BAB-4984-A634-E4518A8EC253}" presName="childText" presStyleLbl="alignAcc1" presStyleIdx="2" presStyleCnt="6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it-IT"/>
        </a:p>
      </dgm:t>
    </dgm:pt>
    <dgm:pt modelId="{ECC02425-44D1-4F4C-B5D6-13442CA71F2A}" type="pres">
      <dgm:prSet presAssocID="{E68E8117-B3CB-464C-9711-4DBE8BF88216}" presName="spaceBetweenRectangles" presStyleCnt="0"/>
      <dgm:spPr/>
      <dgm:t>
        <a:bodyPr/>
        <a:lstStyle>
          <a:extLst/>
        </a:lstStyle>
        <a:p>
          <a:endParaRPr lang="it-IT"/>
        </a:p>
      </dgm:t>
    </dgm:pt>
    <dgm:pt modelId="{98CD7476-6A48-4BD0-A0B1-E79081300878}" type="pres">
      <dgm:prSet presAssocID="{F50BDB3E-817D-4A89-9D71-D9E0B029567B}" presName="parentLin" presStyleCnt="0"/>
      <dgm:spPr/>
      <dgm:t>
        <a:bodyPr/>
        <a:lstStyle>
          <a:extLst/>
        </a:lstStyle>
        <a:p>
          <a:endParaRPr lang="it-IT"/>
        </a:p>
      </dgm:t>
    </dgm:pt>
    <dgm:pt modelId="{63AA2D3F-331D-492F-82D5-8A2B6C78BAAD}" type="pres">
      <dgm:prSet presAssocID="{F50BDB3E-817D-4A89-9D71-D9E0B029567B}" presName="parentLeftMargin" presStyleLbl="node1" presStyleIdx="2" presStyleCnt="6"/>
      <dgm:spPr/>
      <dgm:t>
        <a:bodyPr/>
        <a:lstStyle>
          <a:extLst/>
        </a:lstStyle>
        <a:p>
          <a:endParaRPr lang="it-IT"/>
        </a:p>
      </dgm:t>
    </dgm:pt>
    <dgm:pt modelId="{2CFD44AC-C5B0-407B-B2EE-07415AFE4DC4}" type="pres">
      <dgm:prSet presAssocID="{F50BDB3E-817D-4A89-9D71-D9E0B029567B}" presName="parentText" presStyleLbl="node1" presStyleIdx="3" presStyleCnt="6" custScaleX="116959" custLinFactNeighborY="-4638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it-IT"/>
        </a:p>
      </dgm:t>
    </dgm:pt>
    <dgm:pt modelId="{E27A153A-8ADD-4646-B3A3-509A74CD0695}" type="pres">
      <dgm:prSet presAssocID="{F50BDB3E-817D-4A89-9D71-D9E0B029567B}" presName="negativeSpace" presStyleCnt="0"/>
      <dgm:spPr/>
      <dgm:t>
        <a:bodyPr/>
        <a:lstStyle>
          <a:extLst/>
        </a:lstStyle>
        <a:p>
          <a:endParaRPr lang="it-IT"/>
        </a:p>
      </dgm:t>
    </dgm:pt>
    <dgm:pt modelId="{2DB5D132-AB90-49A4-A479-F0988A86E33E}" type="pres">
      <dgm:prSet presAssocID="{F50BDB3E-817D-4A89-9D71-D9E0B029567B}" presName="childText" presStyleLbl="alignAcc1" presStyleIdx="3" presStyleCnt="6" custLinFactNeighborX="-197" custLinFactNeighborY="-16464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it-IT"/>
        </a:p>
      </dgm:t>
    </dgm:pt>
    <dgm:pt modelId="{A5E75685-2820-438A-88AF-159553A570AE}" type="pres">
      <dgm:prSet presAssocID="{25F4C625-3E51-442C-BBB8-3FA715271B27}" presName="spaceBetweenRectangles" presStyleCnt="0"/>
      <dgm:spPr/>
      <dgm:t>
        <a:bodyPr/>
        <a:lstStyle>
          <a:extLst/>
        </a:lstStyle>
        <a:p>
          <a:endParaRPr lang="it-IT"/>
        </a:p>
      </dgm:t>
    </dgm:pt>
    <dgm:pt modelId="{3936D63D-3BB5-4099-A097-CE176EB2ABE2}" type="pres">
      <dgm:prSet presAssocID="{ECBD6B98-1CBE-4BAA-AB77-4873C9DB1799}" presName="parentLin" presStyleCnt="0"/>
      <dgm:spPr/>
      <dgm:t>
        <a:bodyPr/>
        <a:lstStyle>
          <a:extLst/>
        </a:lstStyle>
        <a:p>
          <a:endParaRPr lang="it-IT"/>
        </a:p>
      </dgm:t>
    </dgm:pt>
    <dgm:pt modelId="{CA895514-6C23-43E3-A15C-728A9EC10843}" type="pres">
      <dgm:prSet presAssocID="{ECBD6B98-1CBE-4BAA-AB77-4873C9DB1799}" presName="parentLeftMargin" presStyleLbl="node1" presStyleIdx="3" presStyleCnt="6"/>
      <dgm:spPr/>
      <dgm:t>
        <a:bodyPr/>
        <a:lstStyle>
          <a:extLst/>
        </a:lstStyle>
        <a:p>
          <a:endParaRPr lang="it-IT"/>
        </a:p>
      </dgm:t>
    </dgm:pt>
    <dgm:pt modelId="{D2A5797B-20EE-4298-BA50-C968CEE241D4}" type="pres">
      <dgm:prSet presAssocID="{ECBD6B98-1CBE-4BAA-AB77-4873C9DB1799}" presName="parentText" presStyleLbl="node1" presStyleIdx="4" presStyleCnt="6" custScaleX="116173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it-IT"/>
        </a:p>
      </dgm:t>
    </dgm:pt>
    <dgm:pt modelId="{AEA9E5FD-8F48-4CA8-8487-C530B0C74333}" type="pres">
      <dgm:prSet presAssocID="{ECBD6B98-1CBE-4BAA-AB77-4873C9DB1799}" presName="negativeSpace" presStyleCnt="0"/>
      <dgm:spPr/>
      <dgm:t>
        <a:bodyPr/>
        <a:lstStyle>
          <a:extLst/>
        </a:lstStyle>
        <a:p>
          <a:endParaRPr lang="it-IT"/>
        </a:p>
      </dgm:t>
    </dgm:pt>
    <dgm:pt modelId="{56015E43-931D-4CAD-85C0-E9EB84437182}" type="pres">
      <dgm:prSet presAssocID="{ECBD6B98-1CBE-4BAA-AB77-4873C9DB1799}" presName="childText" presStyleLbl="alignAcc1" presStyleIdx="4" presStyleCnt="6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it-IT"/>
        </a:p>
      </dgm:t>
    </dgm:pt>
    <dgm:pt modelId="{2BE567D6-1AD5-4583-8B34-E1E100C73114}" type="pres">
      <dgm:prSet presAssocID="{CF18F627-55D0-4D75-84BC-9F6776290819}" presName="spaceBetweenRectangles" presStyleCnt="0"/>
      <dgm:spPr/>
    </dgm:pt>
    <dgm:pt modelId="{3FA5FCE3-2F07-4A7D-BA68-B63B2949AFD9}" type="pres">
      <dgm:prSet presAssocID="{CDFBE92D-B493-430C-B29C-487993CEC856}" presName="parentLin" presStyleCnt="0"/>
      <dgm:spPr/>
    </dgm:pt>
    <dgm:pt modelId="{0662997F-2863-464E-A3B4-C906A93B5B8E}" type="pres">
      <dgm:prSet presAssocID="{CDFBE92D-B493-430C-B29C-487993CEC856}" presName="parentLeftMargin" presStyleLbl="node1" presStyleIdx="4" presStyleCnt="6"/>
      <dgm:spPr/>
      <dgm:t>
        <a:bodyPr/>
        <a:lstStyle/>
        <a:p>
          <a:endParaRPr lang="en-GB"/>
        </a:p>
      </dgm:t>
    </dgm:pt>
    <dgm:pt modelId="{8A9B0CF5-CB11-4E54-A145-B24698653FEE}" type="pres">
      <dgm:prSet presAssocID="{CDFBE92D-B493-430C-B29C-487993CEC856}" presName="parentText" presStyleLbl="node1" presStyleIdx="5" presStyleCnt="6" custScaleX="11683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3B79695-E675-4653-8F8C-C51DA7D96106}" type="pres">
      <dgm:prSet presAssocID="{CDFBE92D-B493-430C-B29C-487993CEC856}" presName="negativeSpace" presStyleCnt="0"/>
      <dgm:spPr/>
    </dgm:pt>
    <dgm:pt modelId="{CEE781F9-C350-42EC-89DF-D75AB4327515}" type="pres">
      <dgm:prSet presAssocID="{CDFBE92D-B493-430C-B29C-487993CEC856}" presName="childText" presStyleLbl="alignAcc1" presStyleIdx="5" presStyleCnt="6">
        <dgm:presLayoutVars>
          <dgm:bulletEnabled val="1"/>
        </dgm:presLayoutVars>
      </dgm:prSet>
      <dgm:spPr>
        <a:ln>
          <a:noFill/>
        </a:ln>
      </dgm:spPr>
      <dgm:t>
        <a:bodyPr/>
        <a:lstStyle/>
        <a:p>
          <a:endParaRPr lang="en-GB"/>
        </a:p>
      </dgm:t>
    </dgm:pt>
  </dgm:ptLst>
  <dgm:cxnLst>
    <dgm:cxn modelId="{08C42185-1B69-47D2-A402-9AEC1E69614F}" type="presOf" srcId="{AC5265C1-0BAB-4984-A634-E4518A8EC253}" destId="{12E5634D-BCAA-48AB-BADB-754A15E9B7AC}" srcOrd="1" destOrd="0" presId="urn:microsoft.com/office/officeart/2005/8/layout/list1#1"/>
    <dgm:cxn modelId="{BCDE8D9E-5FF9-477C-9E57-960F3D8AABDB}" type="presOf" srcId="{ECBD6B98-1CBE-4BAA-AB77-4873C9DB1799}" destId="{D2A5797B-20EE-4298-BA50-C968CEE241D4}" srcOrd="1" destOrd="0" presId="urn:microsoft.com/office/officeart/2005/8/layout/list1#1"/>
    <dgm:cxn modelId="{BD53A518-4D33-4C73-8C57-986CBB3B9653}" type="presOf" srcId="{ECBD6B98-1CBE-4BAA-AB77-4873C9DB1799}" destId="{CA895514-6C23-43E3-A15C-728A9EC10843}" srcOrd="0" destOrd="0" presId="urn:microsoft.com/office/officeart/2005/8/layout/list1#1"/>
    <dgm:cxn modelId="{B2DE05A6-3369-4EB6-9B3A-DE5AF2336F98}" srcId="{8554BDF9-8515-4677-9942-0171F000F8EB}" destId="{45577F45-DB38-4FA6-BF90-A7095767D4F4}" srcOrd="0" destOrd="0" parTransId="{6449E059-F20D-4B35-BA26-102AD1A41C1A}" sibTransId="{19B40831-7533-424D-8B1B-380365181373}"/>
    <dgm:cxn modelId="{83B4F5F7-354A-4518-B86B-A4948DDC24B5}" type="presOf" srcId="{CDFBE92D-B493-430C-B29C-487993CEC856}" destId="{8A9B0CF5-CB11-4E54-A145-B24698653FEE}" srcOrd="1" destOrd="0" presId="urn:microsoft.com/office/officeart/2005/8/layout/list1#1"/>
    <dgm:cxn modelId="{48B31099-7182-4A22-A801-52C67629742F}" srcId="{8554BDF9-8515-4677-9942-0171F000F8EB}" destId="{CDFBE92D-B493-430C-B29C-487993CEC856}" srcOrd="5" destOrd="0" parTransId="{02B18167-97C1-4B0E-99FE-7F931DA7B219}" sibTransId="{570B46DB-C24A-44AD-ACF5-B383483818EA}"/>
    <dgm:cxn modelId="{7BE48F06-505A-4F51-BA61-409D1FF34502}" srcId="{8554BDF9-8515-4677-9942-0171F000F8EB}" destId="{ECBD6B98-1CBE-4BAA-AB77-4873C9DB1799}" srcOrd="4" destOrd="0" parTransId="{A8E7F406-AFD8-48D2-8D82-E8A1F17391BF}" sibTransId="{CF18F627-55D0-4D75-84BC-9F6776290819}"/>
    <dgm:cxn modelId="{579A338B-B5D8-4240-8867-8564B0DC96F3}" srcId="{8554BDF9-8515-4677-9942-0171F000F8EB}" destId="{AC5265C1-0BAB-4984-A634-E4518A8EC253}" srcOrd="2" destOrd="0" parTransId="{26A0947C-B518-417C-9D68-EC422DC1E3A5}" sibTransId="{E68E8117-B3CB-464C-9711-4DBE8BF88216}"/>
    <dgm:cxn modelId="{B8C0E622-D14A-4CD2-8E4A-0361E8B401F1}" type="presOf" srcId="{787546C1-DD5C-4D6E-BFDD-D95A52E781AD}" destId="{8BC4E78D-0D98-4ED2-B23A-71FEC19A6436}" srcOrd="1" destOrd="0" presId="urn:microsoft.com/office/officeart/2005/8/layout/list1#1"/>
    <dgm:cxn modelId="{F9FF3B34-AB8E-4C70-AC54-374454E8349E}" type="presOf" srcId="{F50BDB3E-817D-4A89-9D71-D9E0B029567B}" destId="{63AA2D3F-331D-492F-82D5-8A2B6C78BAAD}" srcOrd="0" destOrd="0" presId="urn:microsoft.com/office/officeart/2005/8/layout/list1#1"/>
    <dgm:cxn modelId="{AA67D6A4-5AD8-452E-A1EB-E6400CA2EED9}" type="presOf" srcId="{787546C1-DD5C-4D6E-BFDD-D95A52E781AD}" destId="{F4F466C7-208D-4B4A-A865-9D82D8E9F892}" srcOrd="0" destOrd="0" presId="urn:microsoft.com/office/officeart/2005/8/layout/list1#1"/>
    <dgm:cxn modelId="{F1F3BD0D-39BA-40A7-8A6D-487AFDE63C95}" type="presOf" srcId="{45577F45-DB38-4FA6-BF90-A7095767D4F4}" destId="{0EF36A9D-EB40-48B8-915D-1FC32E57DA60}" srcOrd="0" destOrd="0" presId="urn:microsoft.com/office/officeart/2005/8/layout/list1#1"/>
    <dgm:cxn modelId="{F41AA919-8C68-4CD9-8E2C-5B682ABD2DAF}" type="presOf" srcId="{AC5265C1-0BAB-4984-A634-E4518A8EC253}" destId="{06B5F591-72E0-4CFF-9799-36D4050BD51D}" srcOrd="0" destOrd="0" presId="urn:microsoft.com/office/officeart/2005/8/layout/list1#1"/>
    <dgm:cxn modelId="{B9F02A9C-37A2-4D14-AD46-F3A83B9D5D7F}" type="presOf" srcId="{F50BDB3E-817D-4A89-9D71-D9E0B029567B}" destId="{2CFD44AC-C5B0-407B-B2EE-07415AFE4DC4}" srcOrd="1" destOrd="0" presId="urn:microsoft.com/office/officeart/2005/8/layout/list1#1"/>
    <dgm:cxn modelId="{E8EF61B1-515C-44F0-9393-3A960B69FA7A}" srcId="{8554BDF9-8515-4677-9942-0171F000F8EB}" destId="{F50BDB3E-817D-4A89-9D71-D9E0B029567B}" srcOrd="3" destOrd="0" parTransId="{DE0B39BA-A6F3-455E-8022-365CCF701DB7}" sibTransId="{25F4C625-3E51-442C-BBB8-3FA715271B27}"/>
    <dgm:cxn modelId="{27A23DA2-E02D-4E97-8823-5DDF7D16FD72}" type="presOf" srcId="{8554BDF9-8515-4677-9942-0171F000F8EB}" destId="{9D58511D-D18C-46E6-ADFB-6CDE1389D37F}" srcOrd="0" destOrd="0" presId="urn:microsoft.com/office/officeart/2005/8/layout/list1#1"/>
    <dgm:cxn modelId="{98C97C3A-F5AA-4B8A-A698-C5CF638729D7}" type="presOf" srcId="{CDFBE92D-B493-430C-B29C-487993CEC856}" destId="{0662997F-2863-464E-A3B4-C906A93B5B8E}" srcOrd="0" destOrd="0" presId="urn:microsoft.com/office/officeart/2005/8/layout/list1#1"/>
    <dgm:cxn modelId="{526A21CB-3767-42DE-91EC-D1E52953EFFA}" type="presOf" srcId="{45577F45-DB38-4FA6-BF90-A7095767D4F4}" destId="{BF0B83E0-05AE-4449-A7C2-AD9FD87455DC}" srcOrd="1" destOrd="0" presId="urn:microsoft.com/office/officeart/2005/8/layout/list1#1"/>
    <dgm:cxn modelId="{DFAEFA4C-B3B0-4C4E-BCD8-BFB53D07C5D0}" srcId="{8554BDF9-8515-4677-9942-0171F000F8EB}" destId="{787546C1-DD5C-4D6E-BFDD-D95A52E781AD}" srcOrd="1" destOrd="0" parTransId="{88942913-D2BB-4DEB-B0E7-EA2B7A6CD360}" sibTransId="{579A9A07-8770-4AC1-9705-76E19F87D269}"/>
    <dgm:cxn modelId="{2C18B950-029B-4A84-8C89-D1594261C556}" type="presParOf" srcId="{9D58511D-D18C-46E6-ADFB-6CDE1389D37F}" destId="{634C05CE-905C-459B-BDBB-42BCAC04389D}" srcOrd="0" destOrd="0" presId="urn:microsoft.com/office/officeart/2005/8/layout/list1#1"/>
    <dgm:cxn modelId="{330FC418-8998-4B08-B2AF-05786404311D}" type="presParOf" srcId="{634C05CE-905C-459B-BDBB-42BCAC04389D}" destId="{0EF36A9D-EB40-48B8-915D-1FC32E57DA60}" srcOrd="0" destOrd="0" presId="urn:microsoft.com/office/officeart/2005/8/layout/list1#1"/>
    <dgm:cxn modelId="{5B9A347D-0712-4576-82CF-19DBEF3C54B2}" type="presParOf" srcId="{634C05CE-905C-459B-BDBB-42BCAC04389D}" destId="{BF0B83E0-05AE-4449-A7C2-AD9FD87455DC}" srcOrd="1" destOrd="0" presId="urn:microsoft.com/office/officeart/2005/8/layout/list1#1"/>
    <dgm:cxn modelId="{A48C1007-EC06-46BC-8BC3-985F7E10D060}" type="presParOf" srcId="{9D58511D-D18C-46E6-ADFB-6CDE1389D37F}" destId="{A1B336AA-231F-497A-AB08-4A059B13B3F8}" srcOrd="1" destOrd="0" presId="urn:microsoft.com/office/officeart/2005/8/layout/list1#1"/>
    <dgm:cxn modelId="{BA734CF8-04DD-4DA7-8725-43E7771A8455}" type="presParOf" srcId="{9D58511D-D18C-46E6-ADFB-6CDE1389D37F}" destId="{D9C5C362-C548-450D-94FE-DE5E621DDE3F}" srcOrd="2" destOrd="0" presId="urn:microsoft.com/office/officeart/2005/8/layout/list1#1"/>
    <dgm:cxn modelId="{91732DB5-3097-424B-82E9-2D86B832A8BB}" type="presParOf" srcId="{9D58511D-D18C-46E6-ADFB-6CDE1389D37F}" destId="{299CB9CD-445F-4AF2-ACC6-FC68B849AB21}" srcOrd="3" destOrd="0" presId="urn:microsoft.com/office/officeart/2005/8/layout/list1#1"/>
    <dgm:cxn modelId="{C6622033-7C64-466D-81D6-74483A7AECBE}" type="presParOf" srcId="{9D58511D-D18C-46E6-ADFB-6CDE1389D37F}" destId="{29EC7F92-6143-4EC7-AD17-ECAF75C06DC8}" srcOrd="4" destOrd="0" presId="urn:microsoft.com/office/officeart/2005/8/layout/list1#1"/>
    <dgm:cxn modelId="{79B30038-BFA9-4FB5-B755-A92D2174D964}" type="presParOf" srcId="{29EC7F92-6143-4EC7-AD17-ECAF75C06DC8}" destId="{F4F466C7-208D-4B4A-A865-9D82D8E9F892}" srcOrd="0" destOrd="0" presId="urn:microsoft.com/office/officeart/2005/8/layout/list1#1"/>
    <dgm:cxn modelId="{9F98C6B0-1855-422E-A6DA-782F4BA90602}" type="presParOf" srcId="{29EC7F92-6143-4EC7-AD17-ECAF75C06DC8}" destId="{8BC4E78D-0D98-4ED2-B23A-71FEC19A6436}" srcOrd="1" destOrd="0" presId="urn:microsoft.com/office/officeart/2005/8/layout/list1#1"/>
    <dgm:cxn modelId="{74ED54F2-7B26-4D0C-8FDF-A7A8A6593D99}" type="presParOf" srcId="{9D58511D-D18C-46E6-ADFB-6CDE1389D37F}" destId="{129CDA7D-4C80-4698-AFD0-7208B5D9749E}" srcOrd="5" destOrd="0" presId="urn:microsoft.com/office/officeart/2005/8/layout/list1#1"/>
    <dgm:cxn modelId="{CC6B4875-8020-4DAC-8926-F4C5C4B7F215}" type="presParOf" srcId="{9D58511D-D18C-46E6-ADFB-6CDE1389D37F}" destId="{EBA8CF1F-3B4A-4B6A-8877-CB03CDDAB1E9}" srcOrd="6" destOrd="0" presId="urn:microsoft.com/office/officeart/2005/8/layout/list1#1"/>
    <dgm:cxn modelId="{D7568AC0-B9F3-4311-83AB-D71C9D79497E}" type="presParOf" srcId="{9D58511D-D18C-46E6-ADFB-6CDE1389D37F}" destId="{8BC0D01A-9D98-495C-93AA-A7D9631CDDAD}" srcOrd="7" destOrd="0" presId="urn:microsoft.com/office/officeart/2005/8/layout/list1#1"/>
    <dgm:cxn modelId="{C8DBD062-88AA-47F6-91DC-33955B4A646B}" type="presParOf" srcId="{9D58511D-D18C-46E6-ADFB-6CDE1389D37F}" destId="{D4434ECF-2146-46AC-B62E-87AB389C995A}" srcOrd="8" destOrd="0" presId="urn:microsoft.com/office/officeart/2005/8/layout/list1#1"/>
    <dgm:cxn modelId="{F2AE68AA-EB6D-45F4-A54D-3E0D767D5D40}" type="presParOf" srcId="{D4434ECF-2146-46AC-B62E-87AB389C995A}" destId="{06B5F591-72E0-4CFF-9799-36D4050BD51D}" srcOrd="0" destOrd="0" presId="urn:microsoft.com/office/officeart/2005/8/layout/list1#1"/>
    <dgm:cxn modelId="{0AB76B8A-B98D-4B75-B105-4E15BA50514D}" type="presParOf" srcId="{D4434ECF-2146-46AC-B62E-87AB389C995A}" destId="{12E5634D-BCAA-48AB-BADB-754A15E9B7AC}" srcOrd="1" destOrd="0" presId="urn:microsoft.com/office/officeart/2005/8/layout/list1#1"/>
    <dgm:cxn modelId="{A2CD9202-FC47-481D-B9D4-CF3FB48EB1AF}" type="presParOf" srcId="{9D58511D-D18C-46E6-ADFB-6CDE1389D37F}" destId="{3DAA9763-50F6-4CC4-B6DA-0A4C45FFB361}" srcOrd="9" destOrd="0" presId="urn:microsoft.com/office/officeart/2005/8/layout/list1#1"/>
    <dgm:cxn modelId="{D11081FD-787F-4F2B-8DCD-149C16B42503}" type="presParOf" srcId="{9D58511D-D18C-46E6-ADFB-6CDE1389D37F}" destId="{51228DB3-E7D4-486B-A0C1-9A59D129891F}" srcOrd="10" destOrd="0" presId="urn:microsoft.com/office/officeart/2005/8/layout/list1#1"/>
    <dgm:cxn modelId="{C56E3771-3291-40FA-BFD3-E74EFAFF5B98}" type="presParOf" srcId="{9D58511D-D18C-46E6-ADFB-6CDE1389D37F}" destId="{ECC02425-44D1-4F4C-B5D6-13442CA71F2A}" srcOrd="11" destOrd="0" presId="urn:microsoft.com/office/officeart/2005/8/layout/list1#1"/>
    <dgm:cxn modelId="{1E033D3A-088F-47E2-B91E-1A162ACB6A0B}" type="presParOf" srcId="{9D58511D-D18C-46E6-ADFB-6CDE1389D37F}" destId="{98CD7476-6A48-4BD0-A0B1-E79081300878}" srcOrd="12" destOrd="0" presId="urn:microsoft.com/office/officeart/2005/8/layout/list1#1"/>
    <dgm:cxn modelId="{EE7A6763-2CD8-4CA2-A9C1-AD1900293D16}" type="presParOf" srcId="{98CD7476-6A48-4BD0-A0B1-E79081300878}" destId="{63AA2D3F-331D-492F-82D5-8A2B6C78BAAD}" srcOrd="0" destOrd="0" presId="urn:microsoft.com/office/officeart/2005/8/layout/list1#1"/>
    <dgm:cxn modelId="{44353E69-FBC9-408B-9FAB-DA6483527D38}" type="presParOf" srcId="{98CD7476-6A48-4BD0-A0B1-E79081300878}" destId="{2CFD44AC-C5B0-407B-B2EE-07415AFE4DC4}" srcOrd="1" destOrd="0" presId="urn:microsoft.com/office/officeart/2005/8/layout/list1#1"/>
    <dgm:cxn modelId="{A2FE69FF-A15E-4A3F-9600-060734717499}" type="presParOf" srcId="{9D58511D-D18C-46E6-ADFB-6CDE1389D37F}" destId="{E27A153A-8ADD-4646-B3A3-509A74CD0695}" srcOrd="13" destOrd="0" presId="urn:microsoft.com/office/officeart/2005/8/layout/list1#1"/>
    <dgm:cxn modelId="{91E5FE76-19C8-4D09-B84F-06D2A84C7455}" type="presParOf" srcId="{9D58511D-D18C-46E6-ADFB-6CDE1389D37F}" destId="{2DB5D132-AB90-49A4-A479-F0988A86E33E}" srcOrd="14" destOrd="0" presId="urn:microsoft.com/office/officeart/2005/8/layout/list1#1"/>
    <dgm:cxn modelId="{64043016-3624-475A-BCD5-7240ACB1087A}" type="presParOf" srcId="{9D58511D-D18C-46E6-ADFB-6CDE1389D37F}" destId="{A5E75685-2820-438A-88AF-159553A570AE}" srcOrd="15" destOrd="0" presId="urn:microsoft.com/office/officeart/2005/8/layout/list1#1"/>
    <dgm:cxn modelId="{834CED3B-3314-4C74-A9C7-C3316E8D4962}" type="presParOf" srcId="{9D58511D-D18C-46E6-ADFB-6CDE1389D37F}" destId="{3936D63D-3BB5-4099-A097-CE176EB2ABE2}" srcOrd="16" destOrd="0" presId="urn:microsoft.com/office/officeart/2005/8/layout/list1#1"/>
    <dgm:cxn modelId="{C9A6341A-3090-4A1D-B33E-CE8E5B300AA5}" type="presParOf" srcId="{3936D63D-3BB5-4099-A097-CE176EB2ABE2}" destId="{CA895514-6C23-43E3-A15C-728A9EC10843}" srcOrd="0" destOrd="0" presId="urn:microsoft.com/office/officeart/2005/8/layout/list1#1"/>
    <dgm:cxn modelId="{7EA78DEC-25C3-4523-9F5E-D96E280EDA7A}" type="presParOf" srcId="{3936D63D-3BB5-4099-A097-CE176EB2ABE2}" destId="{D2A5797B-20EE-4298-BA50-C968CEE241D4}" srcOrd="1" destOrd="0" presId="urn:microsoft.com/office/officeart/2005/8/layout/list1#1"/>
    <dgm:cxn modelId="{C0A96311-1A7A-423C-A632-B9B0AAC64400}" type="presParOf" srcId="{9D58511D-D18C-46E6-ADFB-6CDE1389D37F}" destId="{AEA9E5FD-8F48-4CA8-8487-C530B0C74333}" srcOrd="17" destOrd="0" presId="urn:microsoft.com/office/officeart/2005/8/layout/list1#1"/>
    <dgm:cxn modelId="{8DEBA9AB-31ED-43D0-8E0A-9987DA1477D5}" type="presParOf" srcId="{9D58511D-D18C-46E6-ADFB-6CDE1389D37F}" destId="{56015E43-931D-4CAD-85C0-E9EB84437182}" srcOrd="18" destOrd="0" presId="urn:microsoft.com/office/officeart/2005/8/layout/list1#1"/>
    <dgm:cxn modelId="{412D86F4-E4C3-42A1-A02F-17A69826DFBF}" type="presParOf" srcId="{9D58511D-D18C-46E6-ADFB-6CDE1389D37F}" destId="{2BE567D6-1AD5-4583-8B34-E1E100C73114}" srcOrd="19" destOrd="0" presId="urn:microsoft.com/office/officeart/2005/8/layout/list1#1"/>
    <dgm:cxn modelId="{A7A71633-982E-488A-9155-DC9E830CE801}" type="presParOf" srcId="{9D58511D-D18C-46E6-ADFB-6CDE1389D37F}" destId="{3FA5FCE3-2F07-4A7D-BA68-B63B2949AFD9}" srcOrd="20" destOrd="0" presId="urn:microsoft.com/office/officeart/2005/8/layout/list1#1"/>
    <dgm:cxn modelId="{F836044E-F76B-48B1-8A8D-CC5600FAE8AC}" type="presParOf" srcId="{3FA5FCE3-2F07-4A7D-BA68-B63B2949AFD9}" destId="{0662997F-2863-464E-A3B4-C906A93B5B8E}" srcOrd="0" destOrd="0" presId="urn:microsoft.com/office/officeart/2005/8/layout/list1#1"/>
    <dgm:cxn modelId="{83DBBE6D-EBFF-49D9-B250-4484DFFA4880}" type="presParOf" srcId="{3FA5FCE3-2F07-4A7D-BA68-B63B2949AFD9}" destId="{8A9B0CF5-CB11-4E54-A145-B24698653FEE}" srcOrd="1" destOrd="0" presId="urn:microsoft.com/office/officeart/2005/8/layout/list1#1"/>
    <dgm:cxn modelId="{86CC94F4-F46B-4940-A760-86E8F285F321}" type="presParOf" srcId="{9D58511D-D18C-46E6-ADFB-6CDE1389D37F}" destId="{D3B79695-E675-4653-8F8C-C51DA7D96106}" srcOrd="21" destOrd="0" presId="urn:microsoft.com/office/officeart/2005/8/layout/list1#1"/>
    <dgm:cxn modelId="{D7AD89E1-D454-4EC3-B046-6229E4C1F540}" type="presParOf" srcId="{9D58511D-D18C-46E6-ADFB-6CDE1389D37F}" destId="{CEE781F9-C350-42EC-89DF-D75AB4327515}" srcOrd="22" destOrd="0" presId="urn:microsoft.com/office/officeart/2005/8/layout/list1#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554BDF9-8515-4677-9942-0171F000F8EB}" type="doc">
      <dgm:prSet loTypeId="urn:microsoft.com/office/officeart/2005/8/layout/list1#1" loCatId="list" qsTypeId="urn:microsoft.com/office/officeart/2005/8/quickstyle/simple2#1" qsCatId="simple" csTypeId="urn:microsoft.com/office/officeart/2005/8/colors/colorful1" csCatId="colorful" phldr="1"/>
      <dgm:spPr/>
      <dgm:t>
        <a:bodyPr/>
        <a:lstStyle>
          <a:extLst/>
        </a:lstStyle>
        <a:p>
          <a:endParaRPr lang="it-IT"/>
        </a:p>
      </dgm:t>
    </dgm:pt>
    <dgm:pt modelId="{787546C1-DD5C-4D6E-BFDD-D95A52E781AD}">
      <dgm:prSet phldrT="[Text]"/>
      <dgm:spPr>
        <a:ln w="6350">
          <a:solidFill>
            <a:schemeClr val="bg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>
          <a:extLst/>
        </a:lstStyle>
        <a:p>
          <a:pPr algn="ctr"/>
          <a:r>
            <a:rPr lang="it-IT" dirty="0" smtClean="0"/>
            <a:t>Yes</a:t>
          </a:r>
          <a:endParaRPr lang="it-IT" dirty="0"/>
        </a:p>
      </dgm:t>
    </dgm:pt>
    <dgm:pt modelId="{88942913-D2BB-4DEB-B0E7-EA2B7A6CD360}" type="parTrans" cxnId="{DFAEFA4C-B3B0-4C4E-BCD8-BFB53D07C5D0}">
      <dgm:prSet/>
      <dgm:spPr/>
      <dgm:t>
        <a:bodyPr/>
        <a:lstStyle>
          <a:extLst/>
        </a:lstStyle>
        <a:p>
          <a:endParaRPr lang="it-IT"/>
        </a:p>
      </dgm:t>
    </dgm:pt>
    <dgm:pt modelId="{579A9A07-8770-4AC1-9705-76E19F87D269}" type="sibTrans" cxnId="{DFAEFA4C-B3B0-4C4E-BCD8-BFB53D07C5D0}">
      <dgm:prSet/>
      <dgm:spPr/>
      <dgm:t>
        <a:bodyPr/>
        <a:lstStyle>
          <a:extLst/>
        </a:lstStyle>
        <a:p>
          <a:endParaRPr lang="it-IT"/>
        </a:p>
      </dgm:t>
    </dgm:pt>
    <dgm:pt modelId="{AC5265C1-0BAB-4984-A634-E4518A8EC253}">
      <dgm:prSet phldrT="[Text]"/>
      <dgm:spPr>
        <a:ln w="6350">
          <a:solidFill>
            <a:schemeClr val="bg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>
          <a:extLst/>
        </a:lstStyle>
        <a:p>
          <a:pPr algn="ctr"/>
          <a:r>
            <a:rPr lang="it-IT" dirty="0" smtClean="0"/>
            <a:t>No</a:t>
          </a:r>
          <a:endParaRPr lang="it-IT" dirty="0"/>
        </a:p>
      </dgm:t>
    </dgm:pt>
    <dgm:pt modelId="{26A0947C-B518-417C-9D68-EC422DC1E3A5}" type="parTrans" cxnId="{579A338B-B5D8-4240-8867-8564B0DC96F3}">
      <dgm:prSet/>
      <dgm:spPr/>
      <dgm:t>
        <a:bodyPr/>
        <a:lstStyle>
          <a:extLst/>
        </a:lstStyle>
        <a:p>
          <a:endParaRPr lang="it-IT"/>
        </a:p>
      </dgm:t>
    </dgm:pt>
    <dgm:pt modelId="{E68E8117-B3CB-464C-9711-4DBE8BF88216}" type="sibTrans" cxnId="{579A338B-B5D8-4240-8867-8564B0DC96F3}">
      <dgm:prSet/>
      <dgm:spPr/>
      <dgm:t>
        <a:bodyPr/>
        <a:lstStyle>
          <a:extLst/>
        </a:lstStyle>
        <a:p>
          <a:endParaRPr lang="it-IT"/>
        </a:p>
      </dgm:t>
    </dgm:pt>
    <dgm:pt modelId="{70A6B28F-AF46-4A76-9294-A4321ADC3AE8}">
      <dgm:prSet custT="1"/>
      <dgm:spPr>
        <a:noFill/>
        <a:ln w="25400">
          <a:solidFill>
            <a:schemeClr val="bg1"/>
          </a:solidFill>
        </a:ln>
      </dgm:spPr>
      <dgm:t>
        <a:bodyPr/>
        <a:lstStyle/>
        <a:p>
          <a:r>
            <a:rPr lang="en-GB" sz="2000" b="1" dirty="0" smtClean="0">
              <a:solidFill>
                <a:schemeClr val="tx1">
                  <a:lumMod val="65000"/>
                  <a:lumOff val="35000"/>
                </a:schemeClr>
              </a:solidFill>
            </a:rPr>
            <a:t>Answers</a:t>
          </a:r>
          <a:endParaRPr lang="en-GB" sz="2000" b="1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8EAA7393-BEF3-49AB-85D2-2874AF328655}" type="parTrans" cxnId="{3E5009F5-BEDB-4D5E-8027-017C0F5C1DEB}">
      <dgm:prSet/>
      <dgm:spPr/>
      <dgm:t>
        <a:bodyPr/>
        <a:lstStyle/>
        <a:p>
          <a:endParaRPr lang="en-GB"/>
        </a:p>
      </dgm:t>
    </dgm:pt>
    <dgm:pt modelId="{26904675-66A5-4712-BC21-F05EA1E0CE68}" type="sibTrans" cxnId="{3E5009F5-BEDB-4D5E-8027-017C0F5C1DEB}">
      <dgm:prSet/>
      <dgm:spPr/>
      <dgm:t>
        <a:bodyPr/>
        <a:lstStyle/>
        <a:p>
          <a:endParaRPr lang="en-GB"/>
        </a:p>
      </dgm:t>
    </dgm:pt>
    <dgm:pt modelId="{9D58511D-D18C-46E6-ADFB-6CDE1389D37F}" type="pres">
      <dgm:prSet presAssocID="{8554BDF9-8515-4677-9942-0171F000F8E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>
          <a:extLst/>
        </a:lstStyle>
        <a:p>
          <a:endParaRPr lang="it-IT"/>
        </a:p>
      </dgm:t>
    </dgm:pt>
    <dgm:pt modelId="{75C3AE6F-1243-4733-B71F-C6E23CA20FA2}" type="pres">
      <dgm:prSet presAssocID="{70A6B28F-AF46-4A76-9294-A4321ADC3AE8}" presName="parentLin" presStyleCnt="0"/>
      <dgm:spPr/>
    </dgm:pt>
    <dgm:pt modelId="{F304679D-91AD-4667-91F3-4BEF035792A7}" type="pres">
      <dgm:prSet presAssocID="{70A6B28F-AF46-4A76-9294-A4321ADC3AE8}" presName="parentLeftMargin" presStyleLbl="node1" presStyleIdx="0" presStyleCnt="3"/>
      <dgm:spPr/>
      <dgm:t>
        <a:bodyPr/>
        <a:lstStyle/>
        <a:p>
          <a:endParaRPr lang="en-GB"/>
        </a:p>
      </dgm:t>
    </dgm:pt>
    <dgm:pt modelId="{0A86C95F-83A3-4CCA-9F1E-55DA00D25899}" type="pres">
      <dgm:prSet presAssocID="{70A6B28F-AF46-4A76-9294-A4321ADC3AE8}" presName="parentText" presStyleLbl="node1" presStyleIdx="0" presStyleCnt="3" custScaleX="114209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53788D5-7F88-43BF-9A23-C547B0112743}" type="pres">
      <dgm:prSet presAssocID="{70A6B28F-AF46-4A76-9294-A4321ADC3AE8}" presName="negativeSpace" presStyleCnt="0"/>
      <dgm:spPr/>
    </dgm:pt>
    <dgm:pt modelId="{7AA82517-8950-43F1-A6C5-9AA0161DAE03}" type="pres">
      <dgm:prSet presAssocID="{70A6B28F-AF46-4A76-9294-A4321ADC3AE8}" presName="childText" presStyleLbl="alignAcc1" presStyleIdx="0" presStyleCnt="3">
        <dgm:presLayoutVars>
          <dgm:bulletEnabled val="1"/>
        </dgm:presLayoutVars>
      </dgm:prSet>
      <dgm:spPr>
        <a:ln>
          <a:noFill/>
        </a:ln>
      </dgm:spPr>
      <dgm:t>
        <a:bodyPr/>
        <a:lstStyle/>
        <a:p>
          <a:endParaRPr lang="en-GB"/>
        </a:p>
      </dgm:t>
    </dgm:pt>
    <dgm:pt modelId="{3A6E4DE6-AEA8-49B8-9F08-BC8439A284C0}" type="pres">
      <dgm:prSet presAssocID="{26904675-66A5-4712-BC21-F05EA1E0CE68}" presName="spaceBetweenRectangles" presStyleCnt="0"/>
      <dgm:spPr/>
    </dgm:pt>
    <dgm:pt modelId="{29EC7F92-6143-4EC7-AD17-ECAF75C06DC8}" type="pres">
      <dgm:prSet presAssocID="{787546C1-DD5C-4D6E-BFDD-D95A52E781AD}" presName="parentLin" presStyleCnt="0"/>
      <dgm:spPr/>
      <dgm:t>
        <a:bodyPr/>
        <a:lstStyle>
          <a:extLst/>
        </a:lstStyle>
        <a:p>
          <a:endParaRPr lang="it-IT"/>
        </a:p>
      </dgm:t>
    </dgm:pt>
    <dgm:pt modelId="{F4F466C7-208D-4B4A-A865-9D82D8E9F892}" type="pres">
      <dgm:prSet presAssocID="{787546C1-DD5C-4D6E-BFDD-D95A52E781AD}" presName="parentLeftMargin" presStyleLbl="node1" presStyleIdx="0" presStyleCnt="3"/>
      <dgm:spPr/>
      <dgm:t>
        <a:bodyPr/>
        <a:lstStyle>
          <a:extLst/>
        </a:lstStyle>
        <a:p>
          <a:endParaRPr lang="it-IT"/>
        </a:p>
      </dgm:t>
    </dgm:pt>
    <dgm:pt modelId="{8BC4E78D-0D98-4ED2-B23A-71FEC19A6436}" type="pres">
      <dgm:prSet presAssocID="{787546C1-DD5C-4D6E-BFDD-D95A52E781AD}" presName="parentText" presStyleLbl="node1" presStyleIdx="1" presStyleCnt="3" custScaleX="115633" custLinFactNeighborX="9276" custLinFactNeighborY="-4638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it-IT"/>
        </a:p>
      </dgm:t>
    </dgm:pt>
    <dgm:pt modelId="{129CDA7D-4C80-4698-AFD0-7208B5D9749E}" type="pres">
      <dgm:prSet presAssocID="{787546C1-DD5C-4D6E-BFDD-D95A52E781AD}" presName="negativeSpace" presStyleCnt="0"/>
      <dgm:spPr/>
      <dgm:t>
        <a:bodyPr/>
        <a:lstStyle>
          <a:extLst/>
        </a:lstStyle>
        <a:p>
          <a:endParaRPr lang="it-IT"/>
        </a:p>
      </dgm:t>
    </dgm:pt>
    <dgm:pt modelId="{EBA8CF1F-3B4A-4B6A-8877-CB03CDDAB1E9}" type="pres">
      <dgm:prSet presAssocID="{787546C1-DD5C-4D6E-BFDD-D95A52E781AD}" presName="childText" presStyleLbl="alignAcc1" presStyleIdx="1" presStyleCnt="3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it-IT"/>
        </a:p>
      </dgm:t>
    </dgm:pt>
    <dgm:pt modelId="{8BC0D01A-9D98-495C-93AA-A7D9631CDDAD}" type="pres">
      <dgm:prSet presAssocID="{579A9A07-8770-4AC1-9705-76E19F87D269}" presName="spaceBetweenRectangles" presStyleCnt="0"/>
      <dgm:spPr/>
      <dgm:t>
        <a:bodyPr/>
        <a:lstStyle>
          <a:extLst/>
        </a:lstStyle>
        <a:p>
          <a:endParaRPr lang="it-IT"/>
        </a:p>
      </dgm:t>
    </dgm:pt>
    <dgm:pt modelId="{D4434ECF-2146-46AC-B62E-87AB389C995A}" type="pres">
      <dgm:prSet presAssocID="{AC5265C1-0BAB-4984-A634-E4518A8EC253}" presName="parentLin" presStyleCnt="0"/>
      <dgm:spPr/>
      <dgm:t>
        <a:bodyPr/>
        <a:lstStyle>
          <a:extLst/>
        </a:lstStyle>
        <a:p>
          <a:endParaRPr lang="it-IT"/>
        </a:p>
      </dgm:t>
    </dgm:pt>
    <dgm:pt modelId="{06B5F591-72E0-4CFF-9799-36D4050BD51D}" type="pres">
      <dgm:prSet presAssocID="{AC5265C1-0BAB-4984-A634-E4518A8EC253}" presName="parentLeftMargin" presStyleLbl="node1" presStyleIdx="1" presStyleCnt="3"/>
      <dgm:spPr/>
      <dgm:t>
        <a:bodyPr/>
        <a:lstStyle>
          <a:extLst/>
        </a:lstStyle>
        <a:p>
          <a:endParaRPr lang="it-IT"/>
        </a:p>
      </dgm:t>
    </dgm:pt>
    <dgm:pt modelId="{12E5634D-BCAA-48AB-BADB-754A15E9B7AC}" type="pres">
      <dgm:prSet presAssocID="{AC5265C1-0BAB-4984-A634-E4518A8EC253}" presName="parentText" presStyleLbl="node1" presStyleIdx="2" presStyleCnt="3" custScaleX="116958" custLinFactNeighborX="9276" custLinFactNeighborY="-2742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it-IT"/>
        </a:p>
      </dgm:t>
    </dgm:pt>
    <dgm:pt modelId="{3DAA9763-50F6-4CC4-B6DA-0A4C45FFB361}" type="pres">
      <dgm:prSet presAssocID="{AC5265C1-0BAB-4984-A634-E4518A8EC253}" presName="negativeSpace" presStyleCnt="0"/>
      <dgm:spPr/>
      <dgm:t>
        <a:bodyPr/>
        <a:lstStyle>
          <a:extLst/>
        </a:lstStyle>
        <a:p>
          <a:endParaRPr lang="it-IT"/>
        </a:p>
      </dgm:t>
    </dgm:pt>
    <dgm:pt modelId="{51228DB3-E7D4-486B-A0C1-9A59D129891F}" type="pres">
      <dgm:prSet presAssocID="{AC5265C1-0BAB-4984-A634-E4518A8EC253}" presName="childText" presStyleLbl="alignAcc1" presStyleIdx="2" presStyleCnt="3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it-IT"/>
        </a:p>
      </dgm:t>
    </dgm:pt>
  </dgm:ptLst>
  <dgm:cxnLst>
    <dgm:cxn modelId="{579A338B-B5D8-4240-8867-8564B0DC96F3}" srcId="{8554BDF9-8515-4677-9942-0171F000F8EB}" destId="{AC5265C1-0BAB-4984-A634-E4518A8EC253}" srcOrd="2" destOrd="0" parTransId="{26A0947C-B518-417C-9D68-EC422DC1E3A5}" sibTransId="{E68E8117-B3CB-464C-9711-4DBE8BF88216}"/>
    <dgm:cxn modelId="{FB5922D5-3898-4DBB-8833-B77F758DB942}" type="presOf" srcId="{AC5265C1-0BAB-4984-A634-E4518A8EC253}" destId="{12E5634D-BCAA-48AB-BADB-754A15E9B7AC}" srcOrd="1" destOrd="0" presId="urn:microsoft.com/office/officeart/2005/8/layout/list1#1"/>
    <dgm:cxn modelId="{89DD9AF8-B11B-4001-A1F5-605248F9090C}" type="presOf" srcId="{70A6B28F-AF46-4A76-9294-A4321ADC3AE8}" destId="{0A86C95F-83A3-4CCA-9F1E-55DA00D25899}" srcOrd="1" destOrd="0" presId="urn:microsoft.com/office/officeart/2005/8/layout/list1#1"/>
    <dgm:cxn modelId="{081ED05B-1353-44CD-8754-18B39F7E2108}" type="presOf" srcId="{AC5265C1-0BAB-4984-A634-E4518A8EC253}" destId="{06B5F591-72E0-4CFF-9799-36D4050BD51D}" srcOrd="0" destOrd="0" presId="urn:microsoft.com/office/officeart/2005/8/layout/list1#1"/>
    <dgm:cxn modelId="{EBF4AFF0-2D14-4C3B-8157-EC3E252A76AC}" type="presOf" srcId="{8554BDF9-8515-4677-9942-0171F000F8EB}" destId="{9D58511D-D18C-46E6-ADFB-6CDE1389D37F}" srcOrd="0" destOrd="0" presId="urn:microsoft.com/office/officeart/2005/8/layout/list1#1"/>
    <dgm:cxn modelId="{E647A8CE-6B06-4AFB-8BA6-9572DF5FEA5B}" type="presOf" srcId="{787546C1-DD5C-4D6E-BFDD-D95A52E781AD}" destId="{8BC4E78D-0D98-4ED2-B23A-71FEC19A6436}" srcOrd="1" destOrd="0" presId="urn:microsoft.com/office/officeart/2005/8/layout/list1#1"/>
    <dgm:cxn modelId="{3FC00E6E-42A9-4856-A8B4-8CB24A9ACC2D}" type="presOf" srcId="{70A6B28F-AF46-4A76-9294-A4321ADC3AE8}" destId="{F304679D-91AD-4667-91F3-4BEF035792A7}" srcOrd="0" destOrd="0" presId="urn:microsoft.com/office/officeart/2005/8/layout/list1#1"/>
    <dgm:cxn modelId="{DFAEFA4C-B3B0-4C4E-BCD8-BFB53D07C5D0}" srcId="{8554BDF9-8515-4677-9942-0171F000F8EB}" destId="{787546C1-DD5C-4D6E-BFDD-D95A52E781AD}" srcOrd="1" destOrd="0" parTransId="{88942913-D2BB-4DEB-B0E7-EA2B7A6CD360}" sibTransId="{579A9A07-8770-4AC1-9705-76E19F87D269}"/>
    <dgm:cxn modelId="{FDE379EB-4BCB-4730-BC9B-B83DA8B9259E}" type="presOf" srcId="{787546C1-DD5C-4D6E-BFDD-D95A52E781AD}" destId="{F4F466C7-208D-4B4A-A865-9D82D8E9F892}" srcOrd="0" destOrd="0" presId="urn:microsoft.com/office/officeart/2005/8/layout/list1#1"/>
    <dgm:cxn modelId="{3E5009F5-BEDB-4D5E-8027-017C0F5C1DEB}" srcId="{8554BDF9-8515-4677-9942-0171F000F8EB}" destId="{70A6B28F-AF46-4A76-9294-A4321ADC3AE8}" srcOrd="0" destOrd="0" parTransId="{8EAA7393-BEF3-49AB-85D2-2874AF328655}" sibTransId="{26904675-66A5-4712-BC21-F05EA1E0CE68}"/>
    <dgm:cxn modelId="{985ADF0E-FCF5-41CD-891B-F56D88A51F47}" type="presParOf" srcId="{9D58511D-D18C-46E6-ADFB-6CDE1389D37F}" destId="{75C3AE6F-1243-4733-B71F-C6E23CA20FA2}" srcOrd="0" destOrd="0" presId="urn:microsoft.com/office/officeart/2005/8/layout/list1#1"/>
    <dgm:cxn modelId="{9E24E719-E1B2-4C5B-8E0E-6B89DA596D01}" type="presParOf" srcId="{75C3AE6F-1243-4733-B71F-C6E23CA20FA2}" destId="{F304679D-91AD-4667-91F3-4BEF035792A7}" srcOrd="0" destOrd="0" presId="urn:microsoft.com/office/officeart/2005/8/layout/list1#1"/>
    <dgm:cxn modelId="{B142DF2C-FFA2-41B3-8A2C-63261E7609E4}" type="presParOf" srcId="{75C3AE6F-1243-4733-B71F-C6E23CA20FA2}" destId="{0A86C95F-83A3-4CCA-9F1E-55DA00D25899}" srcOrd="1" destOrd="0" presId="urn:microsoft.com/office/officeart/2005/8/layout/list1#1"/>
    <dgm:cxn modelId="{6B900127-7328-4C15-8F75-CA54492AF4ED}" type="presParOf" srcId="{9D58511D-D18C-46E6-ADFB-6CDE1389D37F}" destId="{853788D5-7F88-43BF-9A23-C547B0112743}" srcOrd="1" destOrd="0" presId="urn:microsoft.com/office/officeart/2005/8/layout/list1#1"/>
    <dgm:cxn modelId="{BD88F15F-F475-4CE0-A88F-7BDBE70C5D83}" type="presParOf" srcId="{9D58511D-D18C-46E6-ADFB-6CDE1389D37F}" destId="{7AA82517-8950-43F1-A6C5-9AA0161DAE03}" srcOrd="2" destOrd="0" presId="urn:microsoft.com/office/officeart/2005/8/layout/list1#1"/>
    <dgm:cxn modelId="{2FFF3DE3-52F6-4A62-AE37-C5A6B15D3B13}" type="presParOf" srcId="{9D58511D-D18C-46E6-ADFB-6CDE1389D37F}" destId="{3A6E4DE6-AEA8-49B8-9F08-BC8439A284C0}" srcOrd="3" destOrd="0" presId="urn:microsoft.com/office/officeart/2005/8/layout/list1#1"/>
    <dgm:cxn modelId="{3621EEEB-15A0-4694-9422-8317ADABC005}" type="presParOf" srcId="{9D58511D-D18C-46E6-ADFB-6CDE1389D37F}" destId="{29EC7F92-6143-4EC7-AD17-ECAF75C06DC8}" srcOrd="4" destOrd="0" presId="urn:microsoft.com/office/officeart/2005/8/layout/list1#1"/>
    <dgm:cxn modelId="{DB3789BA-C7CD-4746-8282-A33A0C7EA7FA}" type="presParOf" srcId="{29EC7F92-6143-4EC7-AD17-ECAF75C06DC8}" destId="{F4F466C7-208D-4B4A-A865-9D82D8E9F892}" srcOrd="0" destOrd="0" presId="urn:microsoft.com/office/officeart/2005/8/layout/list1#1"/>
    <dgm:cxn modelId="{2E1C3B71-4286-4E34-88B8-550ADD686E90}" type="presParOf" srcId="{29EC7F92-6143-4EC7-AD17-ECAF75C06DC8}" destId="{8BC4E78D-0D98-4ED2-B23A-71FEC19A6436}" srcOrd="1" destOrd="0" presId="urn:microsoft.com/office/officeart/2005/8/layout/list1#1"/>
    <dgm:cxn modelId="{85B8DCA3-11AC-4E9C-B3DB-6D6336B9EB3C}" type="presParOf" srcId="{9D58511D-D18C-46E6-ADFB-6CDE1389D37F}" destId="{129CDA7D-4C80-4698-AFD0-7208B5D9749E}" srcOrd="5" destOrd="0" presId="urn:microsoft.com/office/officeart/2005/8/layout/list1#1"/>
    <dgm:cxn modelId="{2266B4D3-E18A-4516-9A8B-4F6D3828FE68}" type="presParOf" srcId="{9D58511D-D18C-46E6-ADFB-6CDE1389D37F}" destId="{EBA8CF1F-3B4A-4B6A-8877-CB03CDDAB1E9}" srcOrd="6" destOrd="0" presId="urn:microsoft.com/office/officeart/2005/8/layout/list1#1"/>
    <dgm:cxn modelId="{10148757-0115-49A1-9783-D2420D33F341}" type="presParOf" srcId="{9D58511D-D18C-46E6-ADFB-6CDE1389D37F}" destId="{8BC0D01A-9D98-495C-93AA-A7D9631CDDAD}" srcOrd="7" destOrd="0" presId="urn:microsoft.com/office/officeart/2005/8/layout/list1#1"/>
    <dgm:cxn modelId="{CDF54373-23FD-48E2-B4C8-65EE6281F3F1}" type="presParOf" srcId="{9D58511D-D18C-46E6-ADFB-6CDE1389D37F}" destId="{D4434ECF-2146-46AC-B62E-87AB389C995A}" srcOrd="8" destOrd="0" presId="urn:microsoft.com/office/officeart/2005/8/layout/list1#1"/>
    <dgm:cxn modelId="{7517466B-0EEB-4D2D-BE5E-A28C7E685221}" type="presParOf" srcId="{D4434ECF-2146-46AC-B62E-87AB389C995A}" destId="{06B5F591-72E0-4CFF-9799-36D4050BD51D}" srcOrd="0" destOrd="0" presId="urn:microsoft.com/office/officeart/2005/8/layout/list1#1"/>
    <dgm:cxn modelId="{6D7021A8-1E89-48DE-AD5F-F02D24647DEA}" type="presParOf" srcId="{D4434ECF-2146-46AC-B62E-87AB389C995A}" destId="{12E5634D-BCAA-48AB-BADB-754A15E9B7AC}" srcOrd="1" destOrd="0" presId="urn:microsoft.com/office/officeart/2005/8/layout/list1#1"/>
    <dgm:cxn modelId="{ADE3BE04-8155-46E7-B429-C5E5F493DC06}" type="presParOf" srcId="{9D58511D-D18C-46E6-ADFB-6CDE1389D37F}" destId="{3DAA9763-50F6-4CC4-B6DA-0A4C45FFB361}" srcOrd="9" destOrd="0" presId="urn:microsoft.com/office/officeart/2005/8/layout/list1#1"/>
    <dgm:cxn modelId="{A415461B-C9DA-45C0-8C73-59ACB0E6EE32}" type="presParOf" srcId="{9D58511D-D18C-46E6-ADFB-6CDE1389D37F}" destId="{51228DB3-E7D4-486B-A0C1-9A59D129891F}" srcOrd="10" destOrd="0" presId="urn:microsoft.com/office/officeart/2005/8/layout/list1#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54BDF9-8515-4677-9942-0171F000F8EB}" type="doc">
      <dgm:prSet loTypeId="urn:microsoft.com/office/officeart/2005/8/layout/list1#1" loCatId="list" qsTypeId="urn:microsoft.com/office/officeart/2005/8/quickstyle/simple2#1" qsCatId="simple" csTypeId="urn:microsoft.com/office/officeart/2005/8/colors/colorful1" csCatId="colorful" phldr="1"/>
      <dgm:spPr/>
      <dgm:t>
        <a:bodyPr/>
        <a:lstStyle>
          <a:extLst/>
        </a:lstStyle>
        <a:p>
          <a:endParaRPr lang="it-IT"/>
        </a:p>
      </dgm:t>
    </dgm:pt>
    <dgm:pt modelId="{787546C1-DD5C-4D6E-BFDD-D95A52E781AD}">
      <dgm:prSet phldrT="[Text]"/>
      <dgm:spPr>
        <a:solidFill>
          <a:schemeClr val="accent1"/>
        </a:solidFill>
        <a:ln w="6350">
          <a:solidFill>
            <a:schemeClr val="bg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bliqueTopRight"/>
          <a:lightRig rig="threePt" dir="t">
            <a:rot lat="0" lon="0" rev="2400000"/>
          </a:lightRig>
        </a:scene3d>
        <a:sp3d>
          <a:bevelT/>
        </a:sp3d>
      </dgm:spPr>
      <dgm:t>
        <a:bodyPr/>
        <a:lstStyle>
          <a:extLst/>
        </a:lstStyle>
        <a:p>
          <a:r>
            <a:rPr lang="it-IT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PC</a:t>
          </a:r>
          <a:endParaRPr lang="it-IT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8942913-D2BB-4DEB-B0E7-EA2B7A6CD360}" type="parTrans" cxnId="{DFAEFA4C-B3B0-4C4E-BCD8-BFB53D07C5D0}">
      <dgm:prSet/>
      <dgm:spPr/>
      <dgm:t>
        <a:bodyPr/>
        <a:lstStyle>
          <a:extLst/>
        </a:lstStyle>
        <a:p>
          <a:endParaRPr lang="it-IT"/>
        </a:p>
      </dgm:t>
    </dgm:pt>
    <dgm:pt modelId="{579A9A07-8770-4AC1-9705-76E19F87D269}" type="sibTrans" cxnId="{DFAEFA4C-B3B0-4C4E-BCD8-BFB53D07C5D0}">
      <dgm:prSet/>
      <dgm:spPr/>
      <dgm:t>
        <a:bodyPr/>
        <a:lstStyle>
          <a:extLst/>
        </a:lstStyle>
        <a:p>
          <a:endParaRPr lang="it-IT"/>
        </a:p>
      </dgm:t>
    </dgm:pt>
    <dgm:pt modelId="{AC5265C1-0BAB-4984-A634-E4518A8EC253}">
      <dgm:prSet phldrT="[Text]"/>
      <dgm:spPr>
        <a:solidFill>
          <a:schemeClr val="accent2"/>
        </a:solidFill>
        <a:ln w="6350">
          <a:solidFill>
            <a:schemeClr val="bg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bliqueTopRight"/>
          <a:lightRig rig="threePt" dir="t"/>
        </a:scene3d>
        <a:sp3d>
          <a:bevelT/>
        </a:sp3d>
      </dgm:spPr>
      <dgm:t>
        <a:bodyPr/>
        <a:lstStyle>
          <a:extLst/>
        </a:lstStyle>
        <a:p>
          <a:r>
            <a:rPr lang="it-IT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Mac</a:t>
          </a:r>
          <a:endParaRPr lang="it-IT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6A0947C-B518-417C-9D68-EC422DC1E3A5}" type="parTrans" cxnId="{579A338B-B5D8-4240-8867-8564B0DC96F3}">
      <dgm:prSet/>
      <dgm:spPr/>
      <dgm:t>
        <a:bodyPr/>
        <a:lstStyle>
          <a:extLst/>
        </a:lstStyle>
        <a:p>
          <a:endParaRPr lang="it-IT"/>
        </a:p>
      </dgm:t>
    </dgm:pt>
    <dgm:pt modelId="{E68E8117-B3CB-464C-9711-4DBE8BF88216}" type="sibTrans" cxnId="{579A338B-B5D8-4240-8867-8564B0DC96F3}">
      <dgm:prSet/>
      <dgm:spPr/>
      <dgm:t>
        <a:bodyPr/>
        <a:lstStyle>
          <a:extLst/>
        </a:lstStyle>
        <a:p>
          <a:endParaRPr lang="it-IT"/>
        </a:p>
      </dgm:t>
    </dgm:pt>
    <dgm:pt modelId="{F50BDB3E-817D-4A89-9D71-D9E0B029567B}">
      <dgm:prSet phldrT="[Text]"/>
      <dgm:spPr>
        <a:solidFill>
          <a:schemeClr val="accent3"/>
        </a:solidFill>
        <a:ln w="6350">
          <a:solidFill>
            <a:schemeClr val="bg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bliqueTopRight"/>
          <a:lightRig rig="threePt" dir="t"/>
        </a:scene3d>
        <a:sp3d>
          <a:bevelT/>
        </a:sp3d>
      </dgm:spPr>
      <dgm:t>
        <a:bodyPr/>
        <a:lstStyle>
          <a:extLst/>
        </a:lstStyle>
        <a:p>
          <a:r>
            <a:rPr lang="it-IT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iPhone</a:t>
          </a:r>
          <a:endParaRPr lang="it-IT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E0B39BA-A6F3-455E-8022-365CCF701DB7}" type="parTrans" cxnId="{E8EF61B1-515C-44F0-9393-3A960B69FA7A}">
      <dgm:prSet/>
      <dgm:spPr/>
      <dgm:t>
        <a:bodyPr/>
        <a:lstStyle>
          <a:extLst/>
        </a:lstStyle>
        <a:p>
          <a:endParaRPr lang="it-IT"/>
        </a:p>
      </dgm:t>
    </dgm:pt>
    <dgm:pt modelId="{25F4C625-3E51-442C-BBB8-3FA715271B27}" type="sibTrans" cxnId="{E8EF61B1-515C-44F0-9393-3A960B69FA7A}">
      <dgm:prSet/>
      <dgm:spPr/>
      <dgm:t>
        <a:bodyPr/>
        <a:lstStyle>
          <a:extLst/>
        </a:lstStyle>
        <a:p>
          <a:endParaRPr lang="it-IT"/>
        </a:p>
      </dgm:t>
    </dgm:pt>
    <dgm:pt modelId="{ECBD6B98-1CBE-4BAA-AB77-4873C9DB1799}">
      <dgm:prSet phldrT="[Text]"/>
      <dgm:spPr>
        <a:solidFill>
          <a:schemeClr val="accent6"/>
        </a:solidFill>
        <a:ln w="6350">
          <a:solidFill>
            <a:schemeClr val="bg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bliqueTopRight"/>
          <a:lightRig rig="threePt" dir="t"/>
        </a:scene3d>
        <a:sp3d>
          <a:bevelT/>
        </a:sp3d>
      </dgm:spPr>
      <dgm:t>
        <a:bodyPr/>
        <a:lstStyle>
          <a:extLst/>
        </a:lstStyle>
        <a:p>
          <a:r>
            <a:rPr lang="it-IT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iPAD</a:t>
          </a:r>
          <a:endParaRPr lang="it-IT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8E7F406-AFD8-48D2-8D82-E8A1F17391BF}" type="parTrans" cxnId="{7BE48F06-505A-4F51-BA61-409D1FF34502}">
      <dgm:prSet/>
      <dgm:spPr/>
      <dgm:t>
        <a:bodyPr/>
        <a:lstStyle>
          <a:extLst/>
        </a:lstStyle>
        <a:p>
          <a:endParaRPr lang="it-IT"/>
        </a:p>
      </dgm:t>
    </dgm:pt>
    <dgm:pt modelId="{CF18F627-55D0-4D75-84BC-9F6776290819}" type="sibTrans" cxnId="{7BE48F06-505A-4F51-BA61-409D1FF34502}">
      <dgm:prSet/>
      <dgm:spPr/>
      <dgm:t>
        <a:bodyPr/>
        <a:lstStyle>
          <a:extLst/>
        </a:lstStyle>
        <a:p>
          <a:endParaRPr lang="it-IT"/>
        </a:p>
      </dgm:t>
    </dgm:pt>
    <dgm:pt modelId="{BE0A811E-1A3B-48AC-A989-507C255FF7E6}">
      <dgm:prSet phldrT="[Text]"/>
      <dgm:spPr>
        <a:solidFill>
          <a:srgbClr val="777777"/>
        </a:solidFill>
        <a:ln w="6350">
          <a:solidFill>
            <a:schemeClr val="bg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bliqueTopRight"/>
          <a:lightRig rig="threePt" dir="t"/>
        </a:scene3d>
        <a:sp3d>
          <a:bevelT/>
        </a:sp3d>
      </dgm:spPr>
      <dgm:t>
        <a:bodyPr/>
        <a:lstStyle>
          <a:extLst/>
        </a:lstStyle>
        <a:p>
          <a:r>
            <a:rPr lang="it-IT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Other</a:t>
          </a:r>
          <a:r>
            <a:rPr lang="it-IT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: </a:t>
          </a:r>
          <a:r>
            <a:rPr lang="it-IT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………</a:t>
          </a:r>
          <a:endParaRPr lang="it-IT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EA387BC-34A2-4574-A572-4181FD4E57B6}" type="parTrans" cxnId="{9CF97464-E415-4905-B62C-D5A76D104B09}">
      <dgm:prSet/>
      <dgm:spPr/>
      <dgm:t>
        <a:bodyPr/>
        <a:lstStyle/>
        <a:p>
          <a:endParaRPr lang="en-GB"/>
        </a:p>
      </dgm:t>
    </dgm:pt>
    <dgm:pt modelId="{1B0F6552-54FE-4C82-AB49-82BF94EB38AB}" type="sibTrans" cxnId="{9CF97464-E415-4905-B62C-D5A76D104B09}">
      <dgm:prSet/>
      <dgm:spPr/>
      <dgm:t>
        <a:bodyPr/>
        <a:lstStyle/>
        <a:p>
          <a:endParaRPr lang="en-GB"/>
        </a:p>
      </dgm:t>
    </dgm:pt>
    <dgm:pt modelId="{512C3E65-0B24-41DC-9A92-320946BFF84E}">
      <dgm:prSet custT="1"/>
      <dgm:spPr>
        <a:noFill/>
        <a:ln w="25400">
          <a:solidFill>
            <a:schemeClr val="bg1"/>
          </a:solidFill>
        </a:ln>
      </dgm:spPr>
      <dgm:t>
        <a:bodyPr/>
        <a:lstStyle/>
        <a:p>
          <a:r>
            <a:rPr lang="en-GB" sz="1800" b="1" i="0" cap="none" baseline="0" dirty="0" smtClean="0">
              <a:solidFill>
                <a:schemeClr val="tx1">
                  <a:lumMod val="65000"/>
                  <a:lumOff val="35000"/>
                </a:schemeClr>
              </a:solidFill>
              <a:effectLst/>
            </a:rPr>
            <a:t>Answers (more than one accepted)</a:t>
          </a:r>
          <a:endParaRPr lang="en-GB" sz="1800" b="1" dirty="0">
            <a:solidFill>
              <a:schemeClr val="tx1">
                <a:lumMod val="65000"/>
                <a:lumOff val="35000"/>
              </a:schemeClr>
            </a:solidFill>
            <a:effectLst/>
          </a:endParaRPr>
        </a:p>
      </dgm:t>
    </dgm:pt>
    <dgm:pt modelId="{F0B3BC0C-B9CD-4B74-8872-7E82EE08827B}" type="parTrans" cxnId="{8216C445-CABE-4136-87B3-AD76D088E778}">
      <dgm:prSet/>
      <dgm:spPr/>
      <dgm:t>
        <a:bodyPr/>
        <a:lstStyle/>
        <a:p>
          <a:endParaRPr lang="en-GB"/>
        </a:p>
      </dgm:t>
    </dgm:pt>
    <dgm:pt modelId="{BD78A5B4-7127-4933-8D90-F750C487B8B9}" type="sibTrans" cxnId="{8216C445-CABE-4136-87B3-AD76D088E778}">
      <dgm:prSet/>
      <dgm:spPr/>
      <dgm:t>
        <a:bodyPr/>
        <a:lstStyle/>
        <a:p>
          <a:endParaRPr lang="en-GB"/>
        </a:p>
      </dgm:t>
    </dgm:pt>
    <dgm:pt modelId="{9D58511D-D18C-46E6-ADFB-6CDE1389D37F}" type="pres">
      <dgm:prSet presAssocID="{8554BDF9-8515-4677-9942-0171F000F8E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>
          <a:extLst/>
        </a:lstStyle>
        <a:p>
          <a:endParaRPr lang="it-IT"/>
        </a:p>
      </dgm:t>
    </dgm:pt>
    <dgm:pt modelId="{BD71DD1C-D23B-4AA6-B240-C71286263073}" type="pres">
      <dgm:prSet presAssocID="{512C3E65-0B24-41DC-9A92-320946BFF84E}" presName="parentLin" presStyleCnt="0"/>
      <dgm:spPr/>
    </dgm:pt>
    <dgm:pt modelId="{E57FF747-8F3A-48B9-9D0E-491F52AD6707}" type="pres">
      <dgm:prSet presAssocID="{512C3E65-0B24-41DC-9A92-320946BFF84E}" presName="parentLeftMargin" presStyleLbl="node1" presStyleIdx="0" presStyleCnt="6"/>
      <dgm:spPr/>
      <dgm:t>
        <a:bodyPr/>
        <a:lstStyle/>
        <a:p>
          <a:endParaRPr lang="en-GB"/>
        </a:p>
      </dgm:t>
    </dgm:pt>
    <dgm:pt modelId="{069EAF62-666E-4FFB-A082-DC4B1500A03E}" type="pres">
      <dgm:prSet presAssocID="{512C3E65-0B24-41DC-9A92-320946BFF84E}" presName="parentText" presStyleLbl="node1" presStyleIdx="0" presStyleCnt="6" custScaleX="11614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E426959-D43F-4649-BE25-1F7DFBA6ADE3}" type="pres">
      <dgm:prSet presAssocID="{512C3E65-0B24-41DC-9A92-320946BFF84E}" presName="negativeSpace" presStyleCnt="0"/>
      <dgm:spPr/>
    </dgm:pt>
    <dgm:pt modelId="{48E6317D-0868-4A41-9546-FF8182425491}" type="pres">
      <dgm:prSet presAssocID="{512C3E65-0B24-41DC-9A92-320946BFF84E}" presName="childText" presStyleLbl="alignAcc1" presStyleIdx="0" presStyleCnt="6">
        <dgm:presLayoutVars>
          <dgm:bulletEnabled val="1"/>
        </dgm:presLayoutVars>
      </dgm:prSet>
      <dgm:spPr>
        <a:ln>
          <a:noFill/>
        </a:ln>
      </dgm:spPr>
      <dgm:t>
        <a:bodyPr/>
        <a:lstStyle/>
        <a:p>
          <a:endParaRPr lang="en-GB"/>
        </a:p>
      </dgm:t>
    </dgm:pt>
    <dgm:pt modelId="{252B7508-5EF1-4E8A-A412-3E3161F62922}" type="pres">
      <dgm:prSet presAssocID="{BD78A5B4-7127-4933-8D90-F750C487B8B9}" presName="spaceBetweenRectangles" presStyleCnt="0"/>
      <dgm:spPr/>
    </dgm:pt>
    <dgm:pt modelId="{29EC7F92-6143-4EC7-AD17-ECAF75C06DC8}" type="pres">
      <dgm:prSet presAssocID="{787546C1-DD5C-4D6E-BFDD-D95A52E781AD}" presName="parentLin" presStyleCnt="0"/>
      <dgm:spPr/>
      <dgm:t>
        <a:bodyPr/>
        <a:lstStyle>
          <a:extLst/>
        </a:lstStyle>
        <a:p>
          <a:endParaRPr lang="it-IT"/>
        </a:p>
      </dgm:t>
    </dgm:pt>
    <dgm:pt modelId="{F4F466C7-208D-4B4A-A865-9D82D8E9F892}" type="pres">
      <dgm:prSet presAssocID="{787546C1-DD5C-4D6E-BFDD-D95A52E781AD}" presName="parentLeftMargin" presStyleLbl="node1" presStyleIdx="0" presStyleCnt="6"/>
      <dgm:spPr/>
      <dgm:t>
        <a:bodyPr/>
        <a:lstStyle>
          <a:extLst/>
        </a:lstStyle>
        <a:p>
          <a:endParaRPr lang="it-IT"/>
        </a:p>
      </dgm:t>
    </dgm:pt>
    <dgm:pt modelId="{8BC4E78D-0D98-4ED2-B23A-71FEC19A6436}" type="pres">
      <dgm:prSet presAssocID="{787546C1-DD5C-4D6E-BFDD-D95A52E781AD}" presName="parentText" presStyleLbl="node1" presStyleIdx="1" presStyleCnt="6" custScaleX="115633" custLinFactNeighborX="9276" custLinFactNeighborY="-4638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it-IT"/>
        </a:p>
      </dgm:t>
    </dgm:pt>
    <dgm:pt modelId="{129CDA7D-4C80-4698-AFD0-7208B5D9749E}" type="pres">
      <dgm:prSet presAssocID="{787546C1-DD5C-4D6E-BFDD-D95A52E781AD}" presName="negativeSpace" presStyleCnt="0"/>
      <dgm:spPr/>
      <dgm:t>
        <a:bodyPr/>
        <a:lstStyle>
          <a:extLst/>
        </a:lstStyle>
        <a:p>
          <a:endParaRPr lang="it-IT"/>
        </a:p>
      </dgm:t>
    </dgm:pt>
    <dgm:pt modelId="{EBA8CF1F-3B4A-4B6A-8877-CB03CDDAB1E9}" type="pres">
      <dgm:prSet presAssocID="{787546C1-DD5C-4D6E-BFDD-D95A52E781AD}" presName="childText" presStyleLbl="alignAcc1" presStyleIdx="1" presStyleCnt="6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it-IT"/>
        </a:p>
      </dgm:t>
    </dgm:pt>
    <dgm:pt modelId="{8BC0D01A-9D98-495C-93AA-A7D9631CDDAD}" type="pres">
      <dgm:prSet presAssocID="{579A9A07-8770-4AC1-9705-76E19F87D269}" presName="spaceBetweenRectangles" presStyleCnt="0"/>
      <dgm:spPr/>
      <dgm:t>
        <a:bodyPr/>
        <a:lstStyle>
          <a:extLst/>
        </a:lstStyle>
        <a:p>
          <a:endParaRPr lang="it-IT"/>
        </a:p>
      </dgm:t>
    </dgm:pt>
    <dgm:pt modelId="{D4434ECF-2146-46AC-B62E-87AB389C995A}" type="pres">
      <dgm:prSet presAssocID="{AC5265C1-0BAB-4984-A634-E4518A8EC253}" presName="parentLin" presStyleCnt="0"/>
      <dgm:spPr/>
      <dgm:t>
        <a:bodyPr/>
        <a:lstStyle>
          <a:extLst/>
        </a:lstStyle>
        <a:p>
          <a:endParaRPr lang="it-IT"/>
        </a:p>
      </dgm:t>
    </dgm:pt>
    <dgm:pt modelId="{06B5F591-72E0-4CFF-9799-36D4050BD51D}" type="pres">
      <dgm:prSet presAssocID="{AC5265C1-0BAB-4984-A634-E4518A8EC253}" presName="parentLeftMargin" presStyleLbl="node1" presStyleIdx="1" presStyleCnt="6"/>
      <dgm:spPr/>
      <dgm:t>
        <a:bodyPr/>
        <a:lstStyle>
          <a:extLst/>
        </a:lstStyle>
        <a:p>
          <a:endParaRPr lang="it-IT"/>
        </a:p>
      </dgm:t>
    </dgm:pt>
    <dgm:pt modelId="{12E5634D-BCAA-48AB-BADB-754A15E9B7AC}" type="pres">
      <dgm:prSet presAssocID="{AC5265C1-0BAB-4984-A634-E4518A8EC253}" presName="parentText" presStyleLbl="node1" presStyleIdx="2" presStyleCnt="6" custScaleX="116958" custLinFactNeighborX="9276" custLinFactNeighborY="-2742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it-IT"/>
        </a:p>
      </dgm:t>
    </dgm:pt>
    <dgm:pt modelId="{3DAA9763-50F6-4CC4-B6DA-0A4C45FFB361}" type="pres">
      <dgm:prSet presAssocID="{AC5265C1-0BAB-4984-A634-E4518A8EC253}" presName="negativeSpace" presStyleCnt="0"/>
      <dgm:spPr/>
      <dgm:t>
        <a:bodyPr/>
        <a:lstStyle>
          <a:extLst/>
        </a:lstStyle>
        <a:p>
          <a:endParaRPr lang="it-IT"/>
        </a:p>
      </dgm:t>
    </dgm:pt>
    <dgm:pt modelId="{51228DB3-E7D4-486B-A0C1-9A59D129891F}" type="pres">
      <dgm:prSet presAssocID="{AC5265C1-0BAB-4984-A634-E4518A8EC253}" presName="childText" presStyleLbl="alignAcc1" presStyleIdx="2" presStyleCnt="6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it-IT"/>
        </a:p>
      </dgm:t>
    </dgm:pt>
    <dgm:pt modelId="{ECC02425-44D1-4F4C-B5D6-13442CA71F2A}" type="pres">
      <dgm:prSet presAssocID="{E68E8117-B3CB-464C-9711-4DBE8BF88216}" presName="spaceBetweenRectangles" presStyleCnt="0"/>
      <dgm:spPr/>
      <dgm:t>
        <a:bodyPr/>
        <a:lstStyle>
          <a:extLst/>
        </a:lstStyle>
        <a:p>
          <a:endParaRPr lang="it-IT"/>
        </a:p>
      </dgm:t>
    </dgm:pt>
    <dgm:pt modelId="{98CD7476-6A48-4BD0-A0B1-E79081300878}" type="pres">
      <dgm:prSet presAssocID="{F50BDB3E-817D-4A89-9D71-D9E0B029567B}" presName="parentLin" presStyleCnt="0"/>
      <dgm:spPr/>
      <dgm:t>
        <a:bodyPr/>
        <a:lstStyle>
          <a:extLst/>
        </a:lstStyle>
        <a:p>
          <a:endParaRPr lang="it-IT"/>
        </a:p>
      </dgm:t>
    </dgm:pt>
    <dgm:pt modelId="{63AA2D3F-331D-492F-82D5-8A2B6C78BAAD}" type="pres">
      <dgm:prSet presAssocID="{F50BDB3E-817D-4A89-9D71-D9E0B029567B}" presName="parentLeftMargin" presStyleLbl="node1" presStyleIdx="2" presStyleCnt="6"/>
      <dgm:spPr/>
      <dgm:t>
        <a:bodyPr/>
        <a:lstStyle>
          <a:extLst/>
        </a:lstStyle>
        <a:p>
          <a:endParaRPr lang="it-IT"/>
        </a:p>
      </dgm:t>
    </dgm:pt>
    <dgm:pt modelId="{2CFD44AC-C5B0-407B-B2EE-07415AFE4DC4}" type="pres">
      <dgm:prSet presAssocID="{F50BDB3E-817D-4A89-9D71-D9E0B029567B}" presName="parentText" presStyleLbl="node1" presStyleIdx="3" presStyleCnt="6" custScaleX="116959" custLinFactNeighborY="-4638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it-IT"/>
        </a:p>
      </dgm:t>
    </dgm:pt>
    <dgm:pt modelId="{E27A153A-8ADD-4646-B3A3-509A74CD0695}" type="pres">
      <dgm:prSet presAssocID="{F50BDB3E-817D-4A89-9D71-D9E0B029567B}" presName="negativeSpace" presStyleCnt="0"/>
      <dgm:spPr/>
      <dgm:t>
        <a:bodyPr/>
        <a:lstStyle>
          <a:extLst/>
        </a:lstStyle>
        <a:p>
          <a:endParaRPr lang="it-IT"/>
        </a:p>
      </dgm:t>
    </dgm:pt>
    <dgm:pt modelId="{2DB5D132-AB90-49A4-A479-F0988A86E33E}" type="pres">
      <dgm:prSet presAssocID="{F50BDB3E-817D-4A89-9D71-D9E0B029567B}" presName="childText" presStyleLbl="alignAcc1" presStyleIdx="3" presStyleCnt="6" custLinFactNeighborX="-197" custLinFactNeighborY="-16464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it-IT"/>
        </a:p>
      </dgm:t>
    </dgm:pt>
    <dgm:pt modelId="{A5E75685-2820-438A-88AF-159553A570AE}" type="pres">
      <dgm:prSet presAssocID="{25F4C625-3E51-442C-BBB8-3FA715271B27}" presName="spaceBetweenRectangles" presStyleCnt="0"/>
      <dgm:spPr/>
      <dgm:t>
        <a:bodyPr/>
        <a:lstStyle>
          <a:extLst/>
        </a:lstStyle>
        <a:p>
          <a:endParaRPr lang="it-IT"/>
        </a:p>
      </dgm:t>
    </dgm:pt>
    <dgm:pt modelId="{3936D63D-3BB5-4099-A097-CE176EB2ABE2}" type="pres">
      <dgm:prSet presAssocID="{ECBD6B98-1CBE-4BAA-AB77-4873C9DB1799}" presName="parentLin" presStyleCnt="0"/>
      <dgm:spPr/>
      <dgm:t>
        <a:bodyPr/>
        <a:lstStyle>
          <a:extLst/>
        </a:lstStyle>
        <a:p>
          <a:endParaRPr lang="it-IT"/>
        </a:p>
      </dgm:t>
    </dgm:pt>
    <dgm:pt modelId="{CA895514-6C23-43E3-A15C-728A9EC10843}" type="pres">
      <dgm:prSet presAssocID="{ECBD6B98-1CBE-4BAA-AB77-4873C9DB1799}" presName="parentLeftMargin" presStyleLbl="node1" presStyleIdx="3" presStyleCnt="6"/>
      <dgm:spPr/>
      <dgm:t>
        <a:bodyPr/>
        <a:lstStyle>
          <a:extLst/>
        </a:lstStyle>
        <a:p>
          <a:endParaRPr lang="it-IT"/>
        </a:p>
      </dgm:t>
    </dgm:pt>
    <dgm:pt modelId="{D2A5797B-20EE-4298-BA50-C968CEE241D4}" type="pres">
      <dgm:prSet presAssocID="{ECBD6B98-1CBE-4BAA-AB77-4873C9DB1799}" presName="parentText" presStyleLbl="node1" presStyleIdx="4" presStyleCnt="6" custScaleX="116173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it-IT"/>
        </a:p>
      </dgm:t>
    </dgm:pt>
    <dgm:pt modelId="{AEA9E5FD-8F48-4CA8-8487-C530B0C74333}" type="pres">
      <dgm:prSet presAssocID="{ECBD6B98-1CBE-4BAA-AB77-4873C9DB1799}" presName="negativeSpace" presStyleCnt="0"/>
      <dgm:spPr/>
      <dgm:t>
        <a:bodyPr/>
        <a:lstStyle>
          <a:extLst/>
        </a:lstStyle>
        <a:p>
          <a:endParaRPr lang="it-IT"/>
        </a:p>
      </dgm:t>
    </dgm:pt>
    <dgm:pt modelId="{56015E43-931D-4CAD-85C0-E9EB84437182}" type="pres">
      <dgm:prSet presAssocID="{ECBD6B98-1CBE-4BAA-AB77-4873C9DB1799}" presName="childText" presStyleLbl="alignAcc1" presStyleIdx="4" presStyleCnt="6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it-IT"/>
        </a:p>
      </dgm:t>
    </dgm:pt>
    <dgm:pt modelId="{B10A6BB9-AE41-489C-916C-0209AA428112}" type="pres">
      <dgm:prSet presAssocID="{CF18F627-55D0-4D75-84BC-9F6776290819}" presName="spaceBetweenRectangles" presStyleCnt="0"/>
      <dgm:spPr/>
    </dgm:pt>
    <dgm:pt modelId="{E90872B3-CF2E-4C44-B38A-39D7B0B4AAF9}" type="pres">
      <dgm:prSet presAssocID="{BE0A811E-1A3B-48AC-A989-507C255FF7E6}" presName="parentLin" presStyleCnt="0"/>
      <dgm:spPr/>
    </dgm:pt>
    <dgm:pt modelId="{BECCA26D-CCC3-42E4-A2C3-89073349A235}" type="pres">
      <dgm:prSet presAssocID="{BE0A811E-1A3B-48AC-A989-507C255FF7E6}" presName="parentLeftMargin" presStyleLbl="node1" presStyleIdx="4" presStyleCnt="6"/>
      <dgm:spPr/>
      <dgm:t>
        <a:bodyPr/>
        <a:lstStyle/>
        <a:p>
          <a:endParaRPr lang="en-GB"/>
        </a:p>
      </dgm:t>
    </dgm:pt>
    <dgm:pt modelId="{9B5C27AC-2F17-4536-8EDD-6003320E8649}" type="pres">
      <dgm:prSet presAssocID="{BE0A811E-1A3B-48AC-A989-507C255FF7E6}" presName="parentText" presStyleLbl="node1" presStyleIdx="5" presStyleCnt="6" custScaleX="11683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6B5B3E2-4E7B-4F20-9452-2EEFB36FDCC7}" type="pres">
      <dgm:prSet presAssocID="{BE0A811E-1A3B-48AC-A989-507C255FF7E6}" presName="negativeSpace" presStyleCnt="0"/>
      <dgm:spPr/>
    </dgm:pt>
    <dgm:pt modelId="{E27D074A-F172-4DCC-AC94-65B997F35914}" type="pres">
      <dgm:prSet presAssocID="{BE0A811E-1A3B-48AC-A989-507C255FF7E6}" presName="childText" presStyleLbl="alignAcc1" presStyleIdx="5" presStyleCnt="6">
        <dgm:presLayoutVars>
          <dgm:bulletEnabled val="1"/>
        </dgm:presLayoutVars>
      </dgm:prSet>
      <dgm:spPr>
        <a:ln>
          <a:noFill/>
        </a:ln>
      </dgm:spPr>
      <dgm:t>
        <a:bodyPr/>
        <a:lstStyle/>
        <a:p>
          <a:endParaRPr lang="en-GB"/>
        </a:p>
      </dgm:t>
    </dgm:pt>
  </dgm:ptLst>
  <dgm:cxnLst>
    <dgm:cxn modelId="{46E0BED2-9116-41C8-ABC7-5FBB10606544}" type="presOf" srcId="{F50BDB3E-817D-4A89-9D71-D9E0B029567B}" destId="{2CFD44AC-C5B0-407B-B2EE-07415AFE4DC4}" srcOrd="1" destOrd="0" presId="urn:microsoft.com/office/officeart/2005/8/layout/list1#1"/>
    <dgm:cxn modelId="{36EAFCC3-EC12-4236-9B75-4ADABD4FE3E4}" type="presOf" srcId="{512C3E65-0B24-41DC-9A92-320946BFF84E}" destId="{E57FF747-8F3A-48B9-9D0E-491F52AD6707}" srcOrd="0" destOrd="0" presId="urn:microsoft.com/office/officeart/2005/8/layout/list1#1"/>
    <dgm:cxn modelId="{0DD8EADE-AF40-4F77-98AB-B7ECB3E5036A}" type="presOf" srcId="{8554BDF9-8515-4677-9942-0171F000F8EB}" destId="{9D58511D-D18C-46E6-ADFB-6CDE1389D37F}" srcOrd="0" destOrd="0" presId="urn:microsoft.com/office/officeart/2005/8/layout/list1#1"/>
    <dgm:cxn modelId="{3A2A362F-93BD-4840-A617-6C0DA5C842EA}" type="presOf" srcId="{BE0A811E-1A3B-48AC-A989-507C255FF7E6}" destId="{BECCA26D-CCC3-42E4-A2C3-89073349A235}" srcOrd="0" destOrd="0" presId="urn:microsoft.com/office/officeart/2005/8/layout/list1#1"/>
    <dgm:cxn modelId="{7BE48F06-505A-4F51-BA61-409D1FF34502}" srcId="{8554BDF9-8515-4677-9942-0171F000F8EB}" destId="{ECBD6B98-1CBE-4BAA-AB77-4873C9DB1799}" srcOrd="4" destOrd="0" parTransId="{A8E7F406-AFD8-48D2-8D82-E8A1F17391BF}" sibTransId="{CF18F627-55D0-4D75-84BC-9F6776290819}"/>
    <dgm:cxn modelId="{7C6CF46C-3D63-4FC2-96FB-F9D3F79C58A7}" type="presOf" srcId="{787546C1-DD5C-4D6E-BFDD-D95A52E781AD}" destId="{8BC4E78D-0D98-4ED2-B23A-71FEC19A6436}" srcOrd="1" destOrd="0" presId="urn:microsoft.com/office/officeart/2005/8/layout/list1#1"/>
    <dgm:cxn modelId="{579A338B-B5D8-4240-8867-8564B0DC96F3}" srcId="{8554BDF9-8515-4677-9942-0171F000F8EB}" destId="{AC5265C1-0BAB-4984-A634-E4518A8EC253}" srcOrd="2" destOrd="0" parTransId="{26A0947C-B518-417C-9D68-EC422DC1E3A5}" sibTransId="{E68E8117-B3CB-464C-9711-4DBE8BF88216}"/>
    <dgm:cxn modelId="{189B7A36-EE4B-4E08-920E-E51CC55448A8}" type="presOf" srcId="{AC5265C1-0BAB-4984-A634-E4518A8EC253}" destId="{06B5F591-72E0-4CFF-9799-36D4050BD51D}" srcOrd="0" destOrd="0" presId="urn:microsoft.com/office/officeart/2005/8/layout/list1#1"/>
    <dgm:cxn modelId="{0512E4BB-C64B-43FA-B940-6EE723A66A9A}" type="presOf" srcId="{ECBD6B98-1CBE-4BAA-AB77-4873C9DB1799}" destId="{CA895514-6C23-43E3-A15C-728A9EC10843}" srcOrd="0" destOrd="0" presId="urn:microsoft.com/office/officeart/2005/8/layout/list1#1"/>
    <dgm:cxn modelId="{80C66360-1988-4911-8BCA-38DB049DF715}" type="presOf" srcId="{AC5265C1-0BAB-4984-A634-E4518A8EC253}" destId="{12E5634D-BCAA-48AB-BADB-754A15E9B7AC}" srcOrd="1" destOrd="0" presId="urn:microsoft.com/office/officeart/2005/8/layout/list1#1"/>
    <dgm:cxn modelId="{1A8A7359-40CA-4D9C-88B4-AFE3F398C2A9}" type="presOf" srcId="{787546C1-DD5C-4D6E-BFDD-D95A52E781AD}" destId="{F4F466C7-208D-4B4A-A865-9D82D8E9F892}" srcOrd="0" destOrd="0" presId="urn:microsoft.com/office/officeart/2005/8/layout/list1#1"/>
    <dgm:cxn modelId="{AF1C47EB-3B25-4D9A-BA76-8E472C1C2CB0}" type="presOf" srcId="{ECBD6B98-1CBE-4BAA-AB77-4873C9DB1799}" destId="{D2A5797B-20EE-4298-BA50-C968CEE241D4}" srcOrd="1" destOrd="0" presId="urn:microsoft.com/office/officeart/2005/8/layout/list1#1"/>
    <dgm:cxn modelId="{9CF97464-E415-4905-B62C-D5A76D104B09}" srcId="{8554BDF9-8515-4677-9942-0171F000F8EB}" destId="{BE0A811E-1A3B-48AC-A989-507C255FF7E6}" srcOrd="5" destOrd="0" parTransId="{EEA387BC-34A2-4574-A572-4181FD4E57B6}" sibTransId="{1B0F6552-54FE-4C82-AB49-82BF94EB38AB}"/>
    <dgm:cxn modelId="{E8EF61B1-515C-44F0-9393-3A960B69FA7A}" srcId="{8554BDF9-8515-4677-9942-0171F000F8EB}" destId="{F50BDB3E-817D-4A89-9D71-D9E0B029567B}" srcOrd="3" destOrd="0" parTransId="{DE0B39BA-A6F3-455E-8022-365CCF701DB7}" sibTransId="{25F4C625-3E51-442C-BBB8-3FA715271B27}"/>
    <dgm:cxn modelId="{8216C445-CABE-4136-87B3-AD76D088E778}" srcId="{8554BDF9-8515-4677-9942-0171F000F8EB}" destId="{512C3E65-0B24-41DC-9A92-320946BFF84E}" srcOrd="0" destOrd="0" parTransId="{F0B3BC0C-B9CD-4B74-8872-7E82EE08827B}" sibTransId="{BD78A5B4-7127-4933-8D90-F750C487B8B9}"/>
    <dgm:cxn modelId="{E5322A31-3450-48EB-8DD9-9FDE72833305}" type="presOf" srcId="{F50BDB3E-817D-4A89-9D71-D9E0B029567B}" destId="{63AA2D3F-331D-492F-82D5-8A2B6C78BAAD}" srcOrd="0" destOrd="0" presId="urn:microsoft.com/office/officeart/2005/8/layout/list1#1"/>
    <dgm:cxn modelId="{A0AAF852-4B32-41A0-A896-CB0FF9568638}" type="presOf" srcId="{BE0A811E-1A3B-48AC-A989-507C255FF7E6}" destId="{9B5C27AC-2F17-4536-8EDD-6003320E8649}" srcOrd="1" destOrd="0" presId="urn:microsoft.com/office/officeart/2005/8/layout/list1#1"/>
    <dgm:cxn modelId="{DFAEFA4C-B3B0-4C4E-BCD8-BFB53D07C5D0}" srcId="{8554BDF9-8515-4677-9942-0171F000F8EB}" destId="{787546C1-DD5C-4D6E-BFDD-D95A52E781AD}" srcOrd="1" destOrd="0" parTransId="{88942913-D2BB-4DEB-B0E7-EA2B7A6CD360}" sibTransId="{579A9A07-8770-4AC1-9705-76E19F87D269}"/>
    <dgm:cxn modelId="{0C42671D-5773-41A0-AC98-FECFCFF5F38C}" type="presOf" srcId="{512C3E65-0B24-41DC-9A92-320946BFF84E}" destId="{069EAF62-666E-4FFB-A082-DC4B1500A03E}" srcOrd="1" destOrd="0" presId="urn:microsoft.com/office/officeart/2005/8/layout/list1#1"/>
    <dgm:cxn modelId="{63E82441-6801-449D-BF22-9342D66FFFB8}" type="presParOf" srcId="{9D58511D-D18C-46E6-ADFB-6CDE1389D37F}" destId="{BD71DD1C-D23B-4AA6-B240-C71286263073}" srcOrd="0" destOrd="0" presId="urn:microsoft.com/office/officeart/2005/8/layout/list1#1"/>
    <dgm:cxn modelId="{330B277C-27B9-4D22-B19B-6F36AE64E510}" type="presParOf" srcId="{BD71DD1C-D23B-4AA6-B240-C71286263073}" destId="{E57FF747-8F3A-48B9-9D0E-491F52AD6707}" srcOrd="0" destOrd="0" presId="urn:microsoft.com/office/officeart/2005/8/layout/list1#1"/>
    <dgm:cxn modelId="{FF00E198-01AF-473C-A0BE-3A7C8C8A4DDB}" type="presParOf" srcId="{BD71DD1C-D23B-4AA6-B240-C71286263073}" destId="{069EAF62-666E-4FFB-A082-DC4B1500A03E}" srcOrd="1" destOrd="0" presId="urn:microsoft.com/office/officeart/2005/8/layout/list1#1"/>
    <dgm:cxn modelId="{7EB9FB33-5516-4D39-8454-24F2A1DBE3E3}" type="presParOf" srcId="{9D58511D-D18C-46E6-ADFB-6CDE1389D37F}" destId="{EE426959-D43F-4649-BE25-1F7DFBA6ADE3}" srcOrd="1" destOrd="0" presId="urn:microsoft.com/office/officeart/2005/8/layout/list1#1"/>
    <dgm:cxn modelId="{CEF34096-AEF0-4505-BD2A-0A7A3AFDFF60}" type="presParOf" srcId="{9D58511D-D18C-46E6-ADFB-6CDE1389D37F}" destId="{48E6317D-0868-4A41-9546-FF8182425491}" srcOrd="2" destOrd="0" presId="urn:microsoft.com/office/officeart/2005/8/layout/list1#1"/>
    <dgm:cxn modelId="{665B4430-9262-46A3-B385-F57939AA1C06}" type="presParOf" srcId="{9D58511D-D18C-46E6-ADFB-6CDE1389D37F}" destId="{252B7508-5EF1-4E8A-A412-3E3161F62922}" srcOrd="3" destOrd="0" presId="urn:microsoft.com/office/officeart/2005/8/layout/list1#1"/>
    <dgm:cxn modelId="{99EF53DF-0BB3-47A7-A1AA-75A4A225CD26}" type="presParOf" srcId="{9D58511D-D18C-46E6-ADFB-6CDE1389D37F}" destId="{29EC7F92-6143-4EC7-AD17-ECAF75C06DC8}" srcOrd="4" destOrd="0" presId="urn:microsoft.com/office/officeart/2005/8/layout/list1#1"/>
    <dgm:cxn modelId="{8FC2CB7B-08C8-46F6-B91B-DEA09F5F4359}" type="presParOf" srcId="{29EC7F92-6143-4EC7-AD17-ECAF75C06DC8}" destId="{F4F466C7-208D-4B4A-A865-9D82D8E9F892}" srcOrd="0" destOrd="0" presId="urn:microsoft.com/office/officeart/2005/8/layout/list1#1"/>
    <dgm:cxn modelId="{67887C09-7E76-4D80-8A83-308873366534}" type="presParOf" srcId="{29EC7F92-6143-4EC7-AD17-ECAF75C06DC8}" destId="{8BC4E78D-0D98-4ED2-B23A-71FEC19A6436}" srcOrd="1" destOrd="0" presId="urn:microsoft.com/office/officeart/2005/8/layout/list1#1"/>
    <dgm:cxn modelId="{E8634557-89AF-4756-8605-1A2E60424E87}" type="presParOf" srcId="{9D58511D-D18C-46E6-ADFB-6CDE1389D37F}" destId="{129CDA7D-4C80-4698-AFD0-7208B5D9749E}" srcOrd="5" destOrd="0" presId="urn:microsoft.com/office/officeart/2005/8/layout/list1#1"/>
    <dgm:cxn modelId="{22E4AEEE-0A27-4DD3-BB16-C7A2B93D5534}" type="presParOf" srcId="{9D58511D-D18C-46E6-ADFB-6CDE1389D37F}" destId="{EBA8CF1F-3B4A-4B6A-8877-CB03CDDAB1E9}" srcOrd="6" destOrd="0" presId="urn:microsoft.com/office/officeart/2005/8/layout/list1#1"/>
    <dgm:cxn modelId="{20164C72-C74D-4512-9F96-4E34FA28989D}" type="presParOf" srcId="{9D58511D-D18C-46E6-ADFB-6CDE1389D37F}" destId="{8BC0D01A-9D98-495C-93AA-A7D9631CDDAD}" srcOrd="7" destOrd="0" presId="urn:microsoft.com/office/officeart/2005/8/layout/list1#1"/>
    <dgm:cxn modelId="{4A921265-41F8-4D4F-9899-F97FCBE9C91C}" type="presParOf" srcId="{9D58511D-D18C-46E6-ADFB-6CDE1389D37F}" destId="{D4434ECF-2146-46AC-B62E-87AB389C995A}" srcOrd="8" destOrd="0" presId="urn:microsoft.com/office/officeart/2005/8/layout/list1#1"/>
    <dgm:cxn modelId="{DD864BC0-85F4-49AF-ACC7-35F4AD0EA35B}" type="presParOf" srcId="{D4434ECF-2146-46AC-B62E-87AB389C995A}" destId="{06B5F591-72E0-4CFF-9799-36D4050BD51D}" srcOrd="0" destOrd="0" presId="urn:microsoft.com/office/officeart/2005/8/layout/list1#1"/>
    <dgm:cxn modelId="{C0F3E9C4-6846-40EE-B17B-68BE00DCF61A}" type="presParOf" srcId="{D4434ECF-2146-46AC-B62E-87AB389C995A}" destId="{12E5634D-BCAA-48AB-BADB-754A15E9B7AC}" srcOrd="1" destOrd="0" presId="urn:microsoft.com/office/officeart/2005/8/layout/list1#1"/>
    <dgm:cxn modelId="{5F83D9F9-6D96-4FF7-A634-40C12A8F84B1}" type="presParOf" srcId="{9D58511D-D18C-46E6-ADFB-6CDE1389D37F}" destId="{3DAA9763-50F6-4CC4-B6DA-0A4C45FFB361}" srcOrd="9" destOrd="0" presId="urn:microsoft.com/office/officeart/2005/8/layout/list1#1"/>
    <dgm:cxn modelId="{05B47F6E-2CD3-4C26-8D1B-8C4485D8BAA9}" type="presParOf" srcId="{9D58511D-D18C-46E6-ADFB-6CDE1389D37F}" destId="{51228DB3-E7D4-486B-A0C1-9A59D129891F}" srcOrd="10" destOrd="0" presId="urn:microsoft.com/office/officeart/2005/8/layout/list1#1"/>
    <dgm:cxn modelId="{0E6FFC97-29E7-4BD7-80D8-7BD4D2A9B1BE}" type="presParOf" srcId="{9D58511D-D18C-46E6-ADFB-6CDE1389D37F}" destId="{ECC02425-44D1-4F4C-B5D6-13442CA71F2A}" srcOrd="11" destOrd="0" presId="urn:microsoft.com/office/officeart/2005/8/layout/list1#1"/>
    <dgm:cxn modelId="{8F0034FF-6897-4E3F-A0FC-DE3F03E0A416}" type="presParOf" srcId="{9D58511D-D18C-46E6-ADFB-6CDE1389D37F}" destId="{98CD7476-6A48-4BD0-A0B1-E79081300878}" srcOrd="12" destOrd="0" presId="urn:microsoft.com/office/officeart/2005/8/layout/list1#1"/>
    <dgm:cxn modelId="{B68EBFEC-6794-4CD1-83ED-6295C3D1E092}" type="presParOf" srcId="{98CD7476-6A48-4BD0-A0B1-E79081300878}" destId="{63AA2D3F-331D-492F-82D5-8A2B6C78BAAD}" srcOrd="0" destOrd="0" presId="urn:microsoft.com/office/officeart/2005/8/layout/list1#1"/>
    <dgm:cxn modelId="{3B0EC6F3-3F4C-4CEA-AE1B-EF02823D1803}" type="presParOf" srcId="{98CD7476-6A48-4BD0-A0B1-E79081300878}" destId="{2CFD44AC-C5B0-407B-B2EE-07415AFE4DC4}" srcOrd="1" destOrd="0" presId="urn:microsoft.com/office/officeart/2005/8/layout/list1#1"/>
    <dgm:cxn modelId="{B05495DA-47E3-440E-BABE-9A2C94558C3A}" type="presParOf" srcId="{9D58511D-D18C-46E6-ADFB-6CDE1389D37F}" destId="{E27A153A-8ADD-4646-B3A3-509A74CD0695}" srcOrd="13" destOrd="0" presId="urn:microsoft.com/office/officeart/2005/8/layout/list1#1"/>
    <dgm:cxn modelId="{83680FB6-8B07-42DD-92C3-7C25A85035D8}" type="presParOf" srcId="{9D58511D-D18C-46E6-ADFB-6CDE1389D37F}" destId="{2DB5D132-AB90-49A4-A479-F0988A86E33E}" srcOrd="14" destOrd="0" presId="urn:microsoft.com/office/officeart/2005/8/layout/list1#1"/>
    <dgm:cxn modelId="{F0330BFC-05AA-45EF-B83F-FAAD29468585}" type="presParOf" srcId="{9D58511D-D18C-46E6-ADFB-6CDE1389D37F}" destId="{A5E75685-2820-438A-88AF-159553A570AE}" srcOrd="15" destOrd="0" presId="urn:microsoft.com/office/officeart/2005/8/layout/list1#1"/>
    <dgm:cxn modelId="{0F5A3826-C086-4DE9-B930-07F72EC8F7D9}" type="presParOf" srcId="{9D58511D-D18C-46E6-ADFB-6CDE1389D37F}" destId="{3936D63D-3BB5-4099-A097-CE176EB2ABE2}" srcOrd="16" destOrd="0" presId="urn:microsoft.com/office/officeart/2005/8/layout/list1#1"/>
    <dgm:cxn modelId="{EED1A913-3010-474C-9855-CDA0CF7C295B}" type="presParOf" srcId="{3936D63D-3BB5-4099-A097-CE176EB2ABE2}" destId="{CA895514-6C23-43E3-A15C-728A9EC10843}" srcOrd="0" destOrd="0" presId="urn:microsoft.com/office/officeart/2005/8/layout/list1#1"/>
    <dgm:cxn modelId="{AB633590-6D1C-4BB9-847D-C441DEEECD75}" type="presParOf" srcId="{3936D63D-3BB5-4099-A097-CE176EB2ABE2}" destId="{D2A5797B-20EE-4298-BA50-C968CEE241D4}" srcOrd="1" destOrd="0" presId="urn:microsoft.com/office/officeart/2005/8/layout/list1#1"/>
    <dgm:cxn modelId="{976A4B26-0BE6-473B-A61D-C7DDA1E54617}" type="presParOf" srcId="{9D58511D-D18C-46E6-ADFB-6CDE1389D37F}" destId="{AEA9E5FD-8F48-4CA8-8487-C530B0C74333}" srcOrd="17" destOrd="0" presId="urn:microsoft.com/office/officeart/2005/8/layout/list1#1"/>
    <dgm:cxn modelId="{556E6731-C3B2-49DB-9ECA-882F9BBB4E25}" type="presParOf" srcId="{9D58511D-D18C-46E6-ADFB-6CDE1389D37F}" destId="{56015E43-931D-4CAD-85C0-E9EB84437182}" srcOrd="18" destOrd="0" presId="urn:microsoft.com/office/officeart/2005/8/layout/list1#1"/>
    <dgm:cxn modelId="{468B9212-A801-47F9-88DD-4590C6FC7EF3}" type="presParOf" srcId="{9D58511D-D18C-46E6-ADFB-6CDE1389D37F}" destId="{B10A6BB9-AE41-489C-916C-0209AA428112}" srcOrd="19" destOrd="0" presId="urn:microsoft.com/office/officeart/2005/8/layout/list1#1"/>
    <dgm:cxn modelId="{F99AB86C-6AE7-4773-A54E-6461DB6B3904}" type="presParOf" srcId="{9D58511D-D18C-46E6-ADFB-6CDE1389D37F}" destId="{E90872B3-CF2E-4C44-B38A-39D7B0B4AAF9}" srcOrd="20" destOrd="0" presId="urn:microsoft.com/office/officeart/2005/8/layout/list1#1"/>
    <dgm:cxn modelId="{ED0B640F-6614-4661-B388-D4FE78A6E73C}" type="presParOf" srcId="{E90872B3-CF2E-4C44-B38A-39D7B0B4AAF9}" destId="{BECCA26D-CCC3-42E4-A2C3-89073349A235}" srcOrd="0" destOrd="0" presId="urn:microsoft.com/office/officeart/2005/8/layout/list1#1"/>
    <dgm:cxn modelId="{D3D71286-C427-4F16-B02C-50C3C9BF2ECA}" type="presParOf" srcId="{E90872B3-CF2E-4C44-B38A-39D7B0B4AAF9}" destId="{9B5C27AC-2F17-4536-8EDD-6003320E8649}" srcOrd="1" destOrd="0" presId="urn:microsoft.com/office/officeart/2005/8/layout/list1#1"/>
    <dgm:cxn modelId="{7555F6DC-202A-4AB3-8C80-FFB16ED81CE4}" type="presParOf" srcId="{9D58511D-D18C-46E6-ADFB-6CDE1389D37F}" destId="{D6B5B3E2-4E7B-4F20-9452-2EEFB36FDCC7}" srcOrd="21" destOrd="0" presId="urn:microsoft.com/office/officeart/2005/8/layout/list1#1"/>
    <dgm:cxn modelId="{336E0398-0022-4BE5-AD37-6DD03739A253}" type="presParOf" srcId="{9D58511D-D18C-46E6-ADFB-6CDE1389D37F}" destId="{E27D074A-F172-4DCC-AC94-65B997F35914}" srcOrd="22" destOrd="0" presId="urn:microsoft.com/office/officeart/2005/8/layout/list1#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554BDF9-8515-4677-9942-0171F000F8EB}" type="doc">
      <dgm:prSet loTypeId="urn:microsoft.com/office/officeart/2005/8/layout/list1#1" loCatId="list" qsTypeId="urn:microsoft.com/office/officeart/2005/8/quickstyle/simple2#1" qsCatId="simple" csTypeId="urn:microsoft.com/office/officeart/2005/8/colors/colorful1" csCatId="colorful" phldr="1"/>
      <dgm:spPr/>
      <dgm:t>
        <a:bodyPr/>
        <a:lstStyle>
          <a:extLst/>
        </a:lstStyle>
        <a:p>
          <a:endParaRPr lang="it-IT"/>
        </a:p>
      </dgm:t>
    </dgm:pt>
    <dgm:pt modelId="{787546C1-DD5C-4D6E-BFDD-D95A52E781AD}">
      <dgm:prSet phldrT="[Text]"/>
      <dgm:spPr>
        <a:solidFill>
          <a:schemeClr val="accent1"/>
        </a:solidFill>
        <a:ln w="6350">
          <a:solidFill>
            <a:schemeClr val="bg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>
          <a:extLst/>
        </a:lstStyle>
        <a:p>
          <a:pPr algn="ctr"/>
          <a:r>
            <a:rPr lang="it-IT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Yes</a:t>
          </a:r>
          <a:endParaRPr lang="it-IT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8942913-D2BB-4DEB-B0E7-EA2B7A6CD360}" type="parTrans" cxnId="{DFAEFA4C-B3B0-4C4E-BCD8-BFB53D07C5D0}">
      <dgm:prSet/>
      <dgm:spPr/>
      <dgm:t>
        <a:bodyPr/>
        <a:lstStyle>
          <a:extLst/>
        </a:lstStyle>
        <a:p>
          <a:endParaRPr lang="it-IT"/>
        </a:p>
      </dgm:t>
    </dgm:pt>
    <dgm:pt modelId="{579A9A07-8770-4AC1-9705-76E19F87D269}" type="sibTrans" cxnId="{DFAEFA4C-B3B0-4C4E-BCD8-BFB53D07C5D0}">
      <dgm:prSet/>
      <dgm:spPr/>
      <dgm:t>
        <a:bodyPr/>
        <a:lstStyle>
          <a:extLst/>
        </a:lstStyle>
        <a:p>
          <a:endParaRPr lang="it-IT"/>
        </a:p>
      </dgm:t>
    </dgm:pt>
    <dgm:pt modelId="{AC5265C1-0BAB-4984-A634-E4518A8EC253}">
      <dgm:prSet phldrT="[Text]"/>
      <dgm:spPr>
        <a:solidFill>
          <a:schemeClr val="accent2"/>
        </a:solidFill>
        <a:ln w="6350">
          <a:solidFill>
            <a:schemeClr val="bg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>
          <a:extLst/>
        </a:lstStyle>
        <a:p>
          <a:pPr algn="ctr"/>
          <a:r>
            <a:rPr lang="it-IT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No</a:t>
          </a:r>
          <a:endParaRPr lang="it-IT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6A0947C-B518-417C-9D68-EC422DC1E3A5}" type="parTrans" cxnId="{579A338B-B5D8-4240-8867-8564B0DC96F3}">
      <dgm:prSet/>
      <dgm:spPr/>
      <dgm:t>
        <a:bodyPr/>
        <a:lstStyle>
          <a:extLst/>
        </a:lstStyle>
        <a:p>
          <a:endParaRPr lang="it-IT"/>
        </a:p>
      </dgm:t>
    </dgm:pt>
    <dgm:pt modelId="{E68E8117-B3CB-464C-9711-4DBE8BF88216}" type="sibTrans" cxnId="{579A338B-B5D8-4240-8867-8564B0DC96F3}">
      <dgm:prSet/>
      <dgm:spPr/>
      <dgm:t>
        <a:bodyPr/>
        <a:lstStyle>
          <a:extLst/>
        </a:lstStyle>
        <a:p>
          <a:endParaRPr lang="it-IT"/>
        </a:p>
      </dgm:t>
    </dgm:pt>
    <dgm:pt modelId="{1D949075-409E-4BF5-AA0C-CF31751D7BEC}">
      <dgm:prSet custT="1"/>
      <dgm:spPr>
        <a:noFill/>
        <a:ln w="25400">
          <a:solidFill>
            <a:schemeClr val="bg1"/>
          </a:solidFill>
        </a:ln>
      </dgm:spPr>
      <dgm:t>
        <a:bodyPr/>
        <a:lstStyle/>
        <a:p>
          <a:r>
            <a:rPr lang="en-GB" sz="2400" b="1" dirty="0" smtClean="0">
              <a:solidFill>
                <a:schemeClr val="tx1">
                  <a:lumMod val="65000"/>
                  <a:lumOff val="35000"/>
                </a:schemeClr>
              </a:solidFill>
            </a:rPr>
            <a:t>Answers</a:t>
          </a:r>
          <a:endParaRPr lang="en-GB" sz="2400" b="1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E3113A3E-1ED4-4833-A80F-ED7BED7783C8}" type="parTrans" cxnId="{F6668038-6151-40D6-B539-0C256A09AB58}">
      <dgm:prSet/>
      <dgm:spPr/>
      <dgm:t>
        <a:bodyPr/>
        <a:lstStyle/>
        <a:p>
          <a:endParaRPr lang="en-GB"/>
        </a:p>
      </dgm:t>
    </dgm:pt>
    <dgm:pt modelId="{5BC7C844-ACD7-48FF-AB3D-C9A94234C817}" type="sibTrans" cxnId="{F6668038-6151-40D6-B539-0C256A09AB58}">
      <dgm:prSet/>
      <dgm:spPr/>
      <dgm:t>
        <a:bodyPr/>
        <a:lstStyle/>
        <a:p>
          <a:endParaRPr lang="en-GB"/>
        </a:p>
      </dgm:t>
    </dgm:pt>
    <dgm:pt modelId="{9D58511D-D18C-46E6-ADFB-6CDE1389D37F}" type="pres">
      <dgm:prSet presAssocID="{8554BDF9-8515-4677-9942-0171F000F8E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>
          <a:extLst/>
        </a:lstStyle>
        <a:p>
          <a:endParaRPr lang="it-IT"/>
        </a:p>
      </dgm:t>
    </dgm:pt>
    <dgm:pt modelId="{45EF52EA-3D37-49F0-AC39-845C9DFAC187}" type="pres">
      <dgm:prSet presAssocID="{1D949075-409E-4BF5-AA0C-CF31751D7BEC}" presName="parentLin" presStyleCnt="0"/>
      <dgm:spPr/>
    </dgm:pt>
    <dgm:pt modelId="{7C40A313-51E7-41ED-8285-BE65EFED3517}" type="pres">
      <dgm:prSet presAssocID="{1D949075-409E-4BF5-AA0C-CF31751D7BEC}" presName="parentLeftMargin" presStyleLbl="node1" presStyleIdx="0" presStyleCnt="3"/>
      <dgm:spPr/>
      <dgm:t>
        <a:bodyPr/>
        <a:lstStyle/>
        <a:p>
          <a:endParaRPr lang="en-GB"/>
        </a:p>
      </dgm:t>
    </dgm:pt>
    <dgm:pt modelId="{41A60C2A-B854-4CE9-8A6D-DA4A91C069AD}" type="pres">
      <dgm:prSet presAssocID="{1D949075-409E-4BF5-AA0C-CF31751D7BEC}" presName="parentText" presStyleLbl="node1" presStyleIdx="0" presStyleCnt="3" custScaleX="11381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CAB69C6-EFCA-495F-BCE2-2440381B5456}" type="pres">
      <dgm:prSet presAssocID="{1D949075-409E-4BF5-AA0C-CF31751D7BEC}" presName="negativeSpace" presStyleCnt="0"/>
      <dgm:spPr/>
    </dgm:pt>
    <dgm:pt modelId="{D7694B0A-8051-45D6-AC0B-3316AB62DFE9}" type="pres">
      <dgm:prSet presAssocID="{1D949075-409E-4BF5-AA0C-CF31751D7BEC}" presName="childText" presStyleLbl="alignAcc1" presStyleIdx="0" presStyleCnt="3">
        <dgm:presLayoutVars>
          <dgm:bulletEnabled val="1"/>
        </dgm:presLayoutVars>
      </dgm:prSet>
      <dgm:spPr>
        <a:ln>
          <a:noFill/>
        </a:ln>
      </dgm:spPr>
      <dgm:t>
        <a:bodyPr/>
        <a:lstStyle/>
        <a:p>
          <a:endParaRPr lang="en-GB"/>
        </a:p>
      </dgm:t>
    </dgm:pt>
    <dgm:pt modelId="{FBA87F7B-A5F4-46C1-90A2-C0436CDC6DC4}" type="pres">
      <dgm:prSet presAssocID="{5BC7C844-ACD7-48FF-AB3D-C9A94234C817}" presName="spaceBetweenRectangles" presStyleCnt="0"/>
      <dgm:spPr/>
    </dgm:pt>
    <dgm:pt modelId="{29EC7F92-6143-4EC7-AD17-ECAF75C06DC8}" type="pres">
      <dgm:prSet presAssocID="{787546C1-DD5C-4D6E-BFDD-D95A52E781AD}" presName="parentLin" presStyleCnt="0"/>
      <dgm:spPr/>
      <dgm:t>
        <a:bodyPr/>
        <a:lstStyle>
          <a:extLst/>
        </a:lstStyle>
        <a:p>
          <a:endParaRPr lang="it-IT"/>
        </a:p>
      </dgm:t>
    </dgm:pt>
    <dgm:pt modelId="{F4F466C7-208D-4B4A-A865-9D82D8E9F892}" type="pres">
      <dgm:prSet presAssocID="{787546C1-DD5C-4D6E-BFDD-D95A52E781AD}" presName="parentLeftMargin" presStyleLbl="node1" presStyleIdx="0" presStyleCnt="3"/>
      <dgm:spPr/>
      <dgm:t>
        <a:bodyPr/>
        <a:lstStyle>
          <a:extLst/>
        </a:lstStyle>
        <a:p>
          <a:endParaRPr lang="it-IT"/>
        </a:p>
      </dgm:t>
    </dgm:pt>
    <dgm:pt modelId="{8BC4E78D-0D98-4ED2-B23A-71FEC19A6436}" type="pres">
      <dgm:prSet presAssocID="{787546C1-DD5C-4D6E-BFDD-D95A52E781AD}" presName="parentText" presStyleLbl="node1" presStyleIdx="1" presStyleCnt="3" custScaleX="115633" custLinFactNeighborX="9276" custLinFactNeighborY="-4638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it-IT"/>
        </a:p>
      </dgm:t>
    </dgm:pt>
    <dgm:pt modelId="{129CDA7D-4C80-4698-AFD0-7208B5D9749E}" type="pres">
      <dgm:prSet presAssocID="{787546C1-DD5C-4D6E-BFDD-D95A52E781AD}" presName="negativeSpace" presStyleCnt="0"/>
      <dgm:spPr/>
      <dgm:t>
        <a:bodyPr/>
        <a:lstStyle>
          <a:extLst/>
        </a:lstStyle>
        <a:p>
          <a:endParaRPr lang="it-IT"/>
        </a:p>
      </dgm:t>
    </dgm:pt>
    <dgm:pt modelId="{EBA8CF1F-3B4A-4B6A-8877-CB03CDDAB1E9}" type="pres">
      <dgm:prSet presAssocID="{787546C1-DD5C-4D6E-BFDD-D95A52E781AD}" presName="childText" presStyleLbl="alignAcc1" presStyleIdx="1" presStyleCnt="3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it-IT"/>
        </a:p>
      </dgm:t>
    </dgm:pt>
    <dgm:pt modelId="{8BC0D01A-9D98-495C-93AA-A7D9631CDDAD}" type="pres">
      <dgm:prSet presAssocID="{579A9A07-8770-4AC1-9705-76E19F87D269}" presName="spaceBetweenRectangles" presStyleCnt="0"/>
      <dgm:spPr/>
      <dgm:t>
        <a:bodyPr/>
        <a:lstStyle>
          <a:extLst/>
        </a:lstStyle>
        <a:p>
          <a:endParaRPr lang="it-IT"/>
        </a:p>
      </dgm:t>
    </dgm:pt>
    <dgm:pt modelId="{D4434ECF-2146-46AC-B62E-87AB389C995A}" type="pres">
      <dgm:prSet presAssocID="{AC5265C1-0BAB-4984-A634-E4518A8EC253}" presName="parentLin" presStyleCnt="0"/>
      <dgm:spPr/>
      <dgm:t>
        <a:bodyPr/>
        <a:lstStyle>
          <a:extLst/>
        </a:lstStyle>
        <a:p>
          <a:endParaRPr lang="it-IT"/>
        </a:p>
      </dgm:t>
    </dgm:pt>
    <dgm:pt modelId="{06B5F591-72E0-4CFF-9799-36D4050BD51D}" type="pres">
      <dgm:prSet presAssocID="{AC5265C1-0BAB-4984-A634-E4518A8EC253}" presName="parentLeftMargin" presStyleLbl="node1" presStyleIdx="1" presStyleCnt="3"/>
      <dgm:spPr/>
      <dgm:t>
        <a:bodyPr/>
        <a:lstStyle>
          <a:extLst/>
        </a:lstStyle>
        <a:p>
          <a:endParaRPr lang="it-IT"/>
        </a:p>
      </dgm:t>
    </dgm:pt>
    <dgm:pt modelId="{12E5634D-BCAA-48AB-BADB-754A15E9B7AC}" type="pres">
      <dgm:prSet presAssocID="{AC5265C1-0BAB-4984-A634-E4518A8EC253}" presName="parentText" presStyleLbl="node1" presStyleIdx="2" presStyleCnt="3" custScaleX="116958" custLinFactNeighborX="9276" custLinFactNeighborY="-2742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it-IT"/>
        </a:p>
      </dgm:t>
    </dgm:pt>
    <dgm:pt modelId="{3DAA9763-50F6-4CC4-B6DA-0A4C45FFB361}" type="pres">
      <dgm:prSet presAssocID="{AC5265C1-0BAB-4984-A634-E4518A8EC253}" presName="negativeSpace" presStyleCnt="0"/>
      <dgm:spPr/>
      <dgm:t>
        <a:bodyPr/>
        <a:lstStyle>
          <a:extLst/>
        </a:lstStyle>
        <a:p>
          <a:endParaRPr lang="it-IT"/>
        </a:p>
      </dgm:t>
    </dgm:pt>
    <dgm:pt modelId="{51228DB3-E7D4-486B-A0C1-9A59D129891F}" type="pres">
      <dgm:prSet presAssocID="{AC5265C1-0BAB-4984-A634-E4518A8EC253}" presName="childText" presStyleLbl="alignAcc1" presStyleIdx="2" presStyleCnt="3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it-IT"/>
        </a:p>
      </dgm:t>
    </dgm:pt>
  </dgm:ptLst>
  <dgm:cxnLst>
    <dgm:cxn modelId="{8F12C014-1518-42F6-A06D-D314EA87B80B}" type="presOf" srcId="{1D949075-409E-4BF5-AA0C-CF31751D7BEC}" destId="{7C40A313-51E7-41ED-8285-BE65EFED3517}" srcOrd="0" destOrd="0" presId="urn:microsoft.com/office/officeart/2005/8/layout/list1#1"/>
    <dgm:cxn modelId="{937A1EC5-4346-4067-B634-868C8BC07FAA}" type="presOf" srcId="{8554BDF9-8515-4677-9942-0171F000F8EB}" destId="{9D58511D-D18C-46E6-ADFB-6CDE1389D37F}" srcOrd="0" destOrd="0" presId="urn:microsoft.com/office/officeart/2005/8/layout/list1#1"/>
    <dgm:cxn modelId="{4129C639-287E-4E99-8FEE-676116E44499}" type="presOf" srcId="{787546C1-DD5C-4D6E-BFDD-D95A52E781AD}" destId="{8BC4E78D-0D98-4ED2-B23A-71FEC19A6436}" srcOrd="1" destOrd="0" presId="urn:microsoft.com/office/officeart/2005/8/layout/list1#1"/>
    <dgm:cxn modelId="{3CFC6B26-DC9D-4931-905B-7BDB5C2B128F}" type="presOf" srcId="{AC5265C1-0BAB-4984-A634-E4518A8EC253}" destId="{06B5F591-72E0-4CFF-9799-36D4050BD51D}" srcOrd="0" destOrd="0" presId="urn:microsoft.com/office/officeart/2005/8/layout/list1#1"/>
    <dgm:cxn modelId="{DFAEFA4C-B3B0-4C4E-BCD8-BFB53D07C5D0}" srcId="{8554BDF9-8515-4677-9942-0171F000F8EB}" destId="{787546C1-DD5C-4D6E-BFDD-D95A52E781AD}" srcOrd="1" destOrd="0" parTransId="{88942913-D2BB-4DEB-B0E7-EA2B7A6CD360}" sibTransId="{579A9A07-8770-4AC1-9705-76E19F87D269}"/>
    <dgm:cxn modelId="{F6668038-6151-40D6-B539-0C256A09AB58}" srcId="{8554BDF9-8515-4677-9942-0171F000F8EB}" destId="{1D949075-409E-4BF5-AA0C-CF31751D7BEC}" srcOrd="0" destOrd="0" parTransId="{E3113A3E-1ED4-4833-A80F-ED7BED7783C8}" sibTransId="{5BC7C844-ACD7-48FF-AB3D-C9A94234C817}"/>
    <dgm:cxn modelId="{579A338B-B5D8-4240-8867-8564B0DC96F3}" srcId="{8554BDF9-8515-4677-9942-0171F000F8EB}" destId="{AC5265C1-0BAB-4984-A634-E4518A8EC253}" srcOrd="2" destOrd="0" parTransId="{26A0947C-B518-417C-9D68-EC422DC1E3A5}" sibTransId="{E68E8117-B3CB-464C-9711-4DBE8BF88216}"/>
    <dgm:cxn modelId="{D75972BF-59F3-4BB6-8936-1DD9B50DDE97}" type="presOf" srcId="{1D949075-409E-4BF5-AA0C-CF31751D7BEC}" destId="{41A60C2A-B854-4CE9-8A6D-DA4A91C069AD}" srcOrd="1" destOrd="0" presId="urn:microsoft.com/office/officeart/2005/8/layout/list1#1"/>
    <dgm:cxn modelId="{E0559072-8798-467B-9976-36C34D8F7EEF}" type="presOf" srcId="{AC5265C1-0BAB-4984-A634-E4518A8EC253}" destId="{12E5634D-BCAA-48AB-BADB-754A15E9B7AC}" srcOrd="1" destOrd="0" presId="urn:microsoft.com/office/officeart/2005/8/layout/list1#1"/>
    <dgm:cxn modelId="{0E8DEEDA-2F4A-49A0-AC54-E0533038848B}" type="presOf" srcId="{787546C1-DD5C-4D6E-BFDD-D95A52E781AD}" destId="{F4F466C7-208D-4B4A-A865-9D82D8E9F892}" srcOrd="0" destOrd="0" presId="urn:microsoft.com/office/officeart/2005/8/layout/list1#1"/>
    <dgm:cxn modelId="{681787E0-AF3B-4F26-996E-F10CE0232BA5}" type="presParOf" srcId="{9D58511D-D18C-46E6-ADFB-6CDE1389D37F}" destId="{45EF52EA-3D37-49F0-AC39-845C9DFAC187}" srcOrd="0" destOrd="0" presId="urn:microsoft.com/office/officeart/2005/8/layout/list1#1"/>
    <dgm:cxn modelId="{052166A3-C8D8-402E-853A-34EB1C6E18F9}" type="presParOf" srcId="{45EF52EA-3D37-49F0-AC39-845C9DFAC187}" destId="{7C40A313-51E7-41ED-8285-BE65EFED3517}" srcOrd="0" destOrd="0" presId="urn:microsoft.com/office/officeart/2005/8/layout/list1#1"/>
    <dgm:cxn modelId="{F10E9347-9017-4DA7-B4E9-218ADE923080}" type="presParOf" srcId="{45EF52EA-3D37-49F0-AC39-845C9DFAC187}" destId="{41A60C2A-B854-4CE9-8A6D-DA4A91C069AD}" srcOrd="1" destOrd="0" presId="urn:microsoft.com/office/officeart/2005/8/layout/list1#1"/>
    <dgm:cxn modelId="{7F6B6EE0-5306-461F-BC04-5ED7FDFDF56E}" type="presParOf" srcId="{9D58511D-D18C-46E6-ADFB-6CDE1389D37F}" destId="{ECAB69C6-EFCA-495F-BCE2-2440381B5456}" srcOrd="1" destOrd="0" presId="urn:microsoft.com/office/officeart/2005/8/layout/list1#1"/>
    <dgm:cxn modelId="{FA548FE3-C88C-4EF1-B09D-E750F8339FF9}" type="presParOf" srcId="{9D58511D-D18C-46E6-ADFB-6CDE1389D37F}" destId="{D7694B0A-8051-45D6-AC0B-3316AB62DFE9}" srcOrd="2" destOrd="0" presId="urn:microsoft.com/office/officeart/2005/8/layout/list1#1"/>
    <dgm:cxn modelId="{475F6696-C573-4E31-B791-7706942DB5D4}" type="presParOf" srcId="{9D58511D-D18C-46E6-ADFB-6CDE1389D37F}" destId="{FBA87F7B-A5F4-46C1-90A2-C0436CDC6DC4}" srcOrd="3" destOrd="0" presId="urn:microsoft.com/office/officeart/2005/8/layout/list1#1"/>
    <dgm:cxn modelId="{9812B1C1-AFAD-459A-B018-9B5476EFEF12}" type="presParOf" srcId="{9D58511D-D18C-46E6-ADFB-6CDE1389D37F}" destId="{29EC7F92-6143-4EC7-AD17-ECAF75C06DC8}" srcOrd="4" destOrd="0" presId="urn:microsoft.com/office/officeart/2005/8/layout/list1#1"/>
    <dgm:cxn modelId="{06E7CE02-0299-4488-8DFC-52CE9469E1A9}" type="presParOf" srcId="{29EC7F92-6143-4EC7-AD17-ECAF75C06DC8}" destId="{F4F466C7-208D-4B4A-A865-9D82D8E9F892}" srcOrd="0" destOrd="0" presId="urn:microsoft.com/office/officeart/2005/8/layout/list1#1"/>
    <dgm:cxn modelId="{EDD7AC99-2B3A-4842-A714-D8F7082BA175}" type="presParOf" srcId="{29EC7F92-6143-4EC7-AD17-ECAF75C06DC8}" destId="{8BC4E78D-0D98-4ED2-B23A-71FEC19A6436}" srcOrd="1" destOrd="0" presId="urn:microsoft.com/office/officeart/2005/8/layout/list1#1"/>
    <dgm:cxn modelId="{8366D86F-5483-4237-8695-49BF916B40BA}" type="presParOf" srcId="{9D58511D-D18C-46E6-ADFB-6CDE1389D37F}" destId="{129CDA7D-4C80-4698-AFD0-7208B5D9749E}" srcOrd="5" destOrd="0" presId="urn:microsoft.com/office/officeart/2005/8/layout/list1#1"/>
    <dgm:cxn modelId="{0FAE05AC-5CCA-4BE9-8840-C272FDCE1ED2}" type="presParOf" srcId="{9D58511D-D18C-46E6-ADFB-6CDE1389D37F}" destId="{EBA8CF1F-3B4A-4B6A-8877-CB03CDDAB1E9}" srcOrd="6" destOrd="0" presId="urn:microsoft.com/office/officeart/2005/8/layout/list1#1"/>
    <dgm:cxn modelId="{440955C8-2A3D-4E74-AC37-C73AC1B20090}" type="presParOf" srcId="{9D58511D-D18C-46E6-ADFB-6CDE1389D37F}" destId="{8BC0D01A-9D98-495C-93AA-A7D9631CDDAD}" srcOrd="7" destOrd="0" presId="urn:microsoft.com/office/officeart/2005/8/layout/list1#1"/>
    <dgm:cxn modelId="{8CDD93D6-361E-4D99-B9DC-64BC906902F8}" type="presParOf" srcId="{9D58511D-D18C-46E6-ADFB-6CDE1389D37F}" destId="{D4434ECF-2146-46AC-B62E-87AB389C995A}" srcOrd="8" destOrd="0" presId="urn:microsoft.com/office/officeart/2005/8/layout/list1#1"/>
    <dgm:cxn modelId="{534AF32B-FE7D-4BC2-BF53-C6C80AB44C85}" type="presParOf" srcId="{D4434ECF-2146-46AC-B62E-87AB389C995A}" destId="{06B5F591-72E0-4CFF-9799-36D4050BD51D}" srcOrd="0" destOrd="0" presId="urn:microsoft.com/office/officeart/2005/8/layout/list1#1"/>
    <dgm:cxn modelId="{68D6C2B9-FA4E-469B-BFF5-BC24DA1DCFC6}" type="presParOf" srcId="{D4434ECF-2146-46AC-B62E-87AB389C995A}" destId="{12E5634D-BCAA-48AB-BADB-754A15E9B7AC}" srcOrd="1" destOrd="0" presId="urn:microsoft.com/office/officeart/2005/8/layout/list1#1"/>
    <dgm:cxn modelId="{8BD17BCF-2779-4489-A948-F20D6746FE06}" type="presParOf" srcId="{9D58511D-D18C-46E6-ADFB-6CDE1389D37F}" destId="{3DAA9763-50F6-4CC4-B6DA-0A4C45FFB361}" srcOrd="9" destOrd="0" presId="urn:microsoft.com/office/officeart/2005/8/layout/list1#1"/>
    <dgm:cxn modelId="{456DFC7F-955A-46EF-842F-2AC6B9DC093B}" type="presParOf" srcId="{9D58511D-D18C-46E6-ADFB-6CDE1389D37F}" destId="{51228DB3-E7D4-486B-A0C1-9A59D129891F}" srcOrd="10" destOrd="0" presId="urn:microsoft.com/office/officeart/2005/8/layout/list1#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554BDF9-8515-4677-9942-0171F000F8EB}" type="doc">
      <dgm:prSet loTypeId="urn:microsoft.com/office/officeart/2005/8/layout/list1#1" loCatId="list" qsTypeId="urn:microsoft.com/office/officeart/2005/8/quickstyle/simple2#1" qsCatId="simple" csTypeId="urn:microsoft.com/office/officeart/2005/8/colors/colorful1" csCatId="colorful" phldr="1"/>
      <dgm:spPr/>
      <dgm:t>
        <a:bodyPr/>
        <a:lstStyle>
          <a:extLst/>
        </a:lstStyle>
        <a:p>
          <a:endParaRPr lang="it-IT"/>
        </a:p>
      </dgm:t>
    </dgm:pt>
    <dgm:pt modelId="{787546C1-DD5C-4D6E-BFDD-D95A52E781AD}">
      <dgm:prSet phldrT="[Text]"/>
      <dgm:spPr>
        <a:solidFill>
          <a:schemeClr val="accent1"/>
        </a:solidFill>
        <a:ln w="6350">
          <a:solidFill>
            <a:schemeClr val="bg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>
          <a:extLst/>
        </a:lstStyle>
        <a:p>
          <a:r>
            <a:rPr lang="it-IT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Nil</a:t>
          </a:r>
          <a:endParaRPr lang="it-IT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8942913-D2BB-4DEB-B0E7-EA2B7A6CD360}" type="parTrans" cxnId="{DFAEFA4C-B3B0-4C4E-BCD8-BFB53D07C5D0}">
      <dgm:prSet/>
      <dgm:spPr/>
      <dgm:t>
        <a:bodyPr/>
        <a:lstStyle>
          <a:extLst/>
        </a:lstStyle>
        <a:p>
          <a:endParaRPr lang="it-IT"/>
        </a:p>
      </dgm:t>
    </dgm:pt>
    <dgm:pt modelId="{579A9A07-8770-4AC1-9705-76E19F87D269}" type="sibTrans" cxnId="{DFAEFA4C-B3B0-4C4E-BCD8-BFB53D07C5D0}">
      <dgm:prSet/>
      <dgm:spPr/>
      <dgm:t>
        <a:bodyPr/>
        <a:lstStyle>
          <a:extLst/>
        </a:lstStyle>
        <a:p>
          <a:endParaRPr lang="it-IT"/>
        </a:p>
      </dgm:t>
    </dgm:pt>
    <dgm:pt modelId="{AC5265C1-0BAB-4984-A634-E4518A8EC253}">
      <dgm:prSet phldrT="[Text]"/>
      <dgm:spPr>
        <a:solidFill>
          <a:schemeClr val="accent2"/>
        </a:solidFill>
        <a:ln w="6350">
          <a:solidFill>
            <a:schemeClr val="bg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>
          <a:extLst/>
        </a:lstStyle>
        <a:p>
          <a:r>
            <a:rPr lang="it-IT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Poor</a:t>
          </a:r>
          <a:endParaRPr lang="it-IT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6A0947C-B518-417C-9D68-EC422DC1E3A5}" type="parTrans" cxnId="{579A338B-B5D8-4240-8867-8564B0DC96F3}">
      <dgm:prSet/>
      <dgm:spPr/>
      <dgm:t>
        <a:bodyPr/>
        <a:lstStyle>
          <a:extLst/>
        </a:lstStyle>
        <a:p>
          <a:endParaRPr lang="it-IT"/>
        </a:p>
      </dgm:t>
    </dgm:pt>
    <dgm:pt modelId="{E68E8117-B3CB-464C-9711-4DBE8BF88216}" type="sibTrans" cxnId="{579A338B-B5D8-4240-8867-8564B0DC96F3}">
      <dgm:prSet/>
      <dgm:spPr/>
      <dgm:t>
        <a:bodyPr/>
        <a:lstStyle>
          <a:extLst/>
        </a:lstStyle>
        <a:p>
          <a:endParaRPr lang="it-IT"/>
        </a:p>
      </dgm:t>
    </dgm:pt>
    <dgm:pt modelId="{F50BDB3E-817D-4A89-9D71-D9E0B029567B}">
      <dgm:prSet phldrT="[Text]"/>
      <dgm:spPr>
        <a:solidFill>
          <a:schemeClr val="accent3"/>
        </a:solidFill>
        <a:ln w="6350">
          <a:solidFill>
            <a:schemeClr val="bg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>
          <a:extLst/>
        </a:lstStyle>
        <a:p>
          <a:r>
            <a:rPr lang="it-IT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Average</a:t>
          </a:r>
          <a:endParaRPr lang="it-IT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E0B39BA-A6F3-455E-8022-365CCF701DB7}" type="parTrans" cxnId="{E8EF61B1-515C-44F0-9393-3A960B69FA7A}">
      <dgm:prSet/>
      <dgm:spPr/>
      <dgm:t>
        <a:bodyPr/>
        <a:lstStyle>
          <a:extLst/>
        </a:lstStyle>
        <a:p>
          <a:endParaRPr lang="it-IT"/>
        </a:p>
      </dgm:t>
    </dgm:pt>
    <dgm:pt modelId="{25F4C625-3E51-442C-BBB8-3FA715271B27}" type="sibTrans" cxnId="{E8EF61B1-515C-44F0-9393-3A960B69FA7A}">
      <dgm:prSet/>
      <dgm:spPr/>
      <dgm:t>
        <a:bodyPr/>
        <a:lstStyle>
          <a:extLst/>
        </a:lstStyle>
        <a:p>
          <a:endParaRPr lang="it-IT"/>
        </a:p>
      </dgm:t>
    </dgm:pt>
    <dgm:pt modelId="{ECBD6B98-1CBE-4BAA-AB77-4873C9DB1799}">
      <dgm:prSet phldrT="[Text]"/>
      <dgm:spPr>
        <a:solidFill>
          <a:schemeClr val="accent4"/>
        </a:solidFill>
        <a:ln w="6350">
          <a:solidFill>
            <a:schemeClr val="bg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>
          <a:extLst/>
        </a:lstStyle>
        <a:p>
          <a:r>
            <a:rPr lang="it-IT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Good</a:t>
          </a:r>
          <a:endParaRPr lang="it-IT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8E7F406-AFD8-48D2-8D82-E8A1F17391BF}" type="parTrans" cxnId="{7BE48F06-505A-4F51-BA61-409D1FF34502}">
      <dgm:prSet/>
      <dgm:spPr/>
      <dgm:t>
        <a:bodyPr/>
        <a:lstStyle>
          <a:extLst/>
        </a:lstStyle>
        <a:p>
          <a:endParaRPr lang="it-IT"/>
        </a:p>
      </dgm:t>
    </dgm:pt>
    <dgm:pt modelId="{CF18F627-55D0-4D75-84BC-9F6776290819}" type="sibTrans" cxnId="{7BE48F06-505A-4F51-BA61-409D1FF34502}">
      <dgm:prSet/>
      <dgm:spPr/>
      <dgm:t>
        <a:bodyPr/>
        <a:lstStyle>
          <a:extLst/>
        </a:lstStyle>
        <a:p>
          <a:endParaRPr lang="it-IT"/>
        </a:p>
      </dgm:t>
    </dgm:pt>
    <dgm:pt modelId="{BDCE3CFE-A261-4EA1-A4D6-E265F99B3FDB}">
      <dgm:prSet phldrT="[Text]"/>
      <dgm:spPr>
        <a:solidFill>
          <a:srgbClr val="777777"/>
        </a:solidFill>
        <a:ln w="6350">
          <a:solidFill>
            <a:schemeClr val="bg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>
          <a:extLst/>
        </a:lstStyle>
        <a:p>
          <a:r>
            <a:rPr lang="it-IT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Excellent</a:t>
          </a:r>
          <a:endParaRPr lang="it-IT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D35250D-101F-4DBA-A902-8991BC751ECE}" type="parTrans" cxnId="{FFA34E15-CED5-4B92-B3DC-3E3C3E46CBB9}">
      <dgm:prSet/>
      <dgm:spPr/>
      <dgm:t>
        <a:bodyPr/>
        <a:lstStyle/>
        <a:p>
          <a:endParaRPr lang="en-GB"/>
        </a:p>
      </dgm:t>
    </dgm:pt>
    <dgm:pt modelId="{284133A2-8CFD-4F2D-AE47-773F4F28C171}" type="sibTrans" cxnId="{FFA34E15-CED5-4B92-B3DC-3E3C3E46CBB9}">
      <dgm:prSet/>
      <dgm:spPr/>
      <dgm:t>
        <a:bodyPr/>
        <a:lstStyle/>
        <a:p>
          <a:endParaRPr lang="en-GB"/>
        </a:p>
      </dgm:t>
    </dgm:pt>
    <dgm:pt modelId="{DC8E8352-CD94-464D-93B6-4A378199E129}">
      <dgm:prSet custT="1"/>
      <dgm:spPr>
        <a:noFill/>
        <a:ln w="25400">
          <a:solidFill>
            <a:schemeClr val="bg1"/>
          </a:solidFill>
        </a:ln>
      </dgm:spPr>
      <dgm:t>
        <a:bodyPr/>
        <a:lstStyle/>
        <a:p>
          <a:r>
            <a:rPr lang="en-GB" sz="2000" b="1" dirty="0" smtClean="0">
              <a:solidFill>
                <a:schemeClr val="tx1">
                  <a:lumMod val="65000"/>
                  <a:lumOff val="35000"/>
                </a:schemeClr>
              </a:solidFill>
            </a:rPr>
            <a:t>Answers</a:t>
          </a:r>
          <a:endParaRPr lang="en-GB" sz="2000" b="1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E2291DBC-5417-420B-831F-D561D6BA34B1}" type="parTrans" cxnId="{C9D596D5-A45E-4E4C-B24F-5AD99683D19B}">
      <dgm:prSet/>
      <dgm:spPr/>
      <dgm:t>
        <a:bodyPr/>
        <a:lstStyle/>
        <a:p>
          <a:endParaRPr lang="en-GB"/>
        </a:p>
      </dgm:t>
    </dgm:pt>
    <dgm:pt modelId="{4604E3E6-65C8-4C44-AB06-C4E218FD82B8}" type="sibTrans" cxnId="{C9D596D5-A45E-4E4C-B24F-5AD99683D19B}">
      <dgm:prSet/>
      <dgm:spPr/>
      <dgm:t>
        <a:bodyPr/>
        <a:lstStyle/>
        <a:p>
          <a:endParaRPr lang="en-GB"/>
        </a:p>
      </dgm:t>
    </dgm:pt>
    <dgm:pt modelId="{9D58511D-D18C-46E6-ADFB-6CDE1389D37F}" type="pres">
      <dgm:prSet presAssocID="{8554BDF9-8515-4677-9942-0171F000F8E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>
          <a:extLst/>
        </a:lstStyle>
        <a:p>
          <a:endParaRPr lang="it-IT"/>
        </a:p>
      </dgm:t>
    </dgm:pt>
    <dgm:pt modelId="{21AA1EB4-7236-44C1-9179-501C9838584C}" type="pres">
      <dgm:prSet presAssocID="{DC8E8352-CD94-464D-93B6-4A378199E129}" presName="parentLin" presStyleCnt="0"/>
      <dgm:spPr/>
    </dgm:pt>
    <dgm:pt modelId="{A5994FE0-4710-4C65-86D9-DA68DC970B87}" type="pres">
      <dgm:prSet presAssocID="{DC8E8352-CD94-464D-93B6-4A378199E129}" presName="parentLeftMargin" presStyleLbl="node1" presStyleIdx="0" presStyleCnt="6"/>
      <dgm:spPr/>
      <dgm:t>
        <a:bodyPr/>
        <a:lstStyle/>
        <a:p>
          <a:endParaRPr lang="en-GB"/>
        </a:p>
      </dgm:t>
    </dgm:pt>
    <dgm:pt modelId="{DD472E6F-7263-40AB-B562-1EA676B8638F}" type="pres">
      <dgm:prSet presAssocID="{DC8E8352-CD94-464D-93B6-4A378199E129}" presName="parentText" presStyleLbl="node1" presStyleIdx="0" presStyleCnt="6" custScaleX="11614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C0F2BA4-A651-4B2A-82C8-1AAA6E08887C}" type="pres">
      <dgm:prSet presAssocID="{DC8E8352-CD94-464D-93B6-4A378199E129}" presName="negativeSpace" presStyleCnt="0"/>
      <dgm:spPr/>
    </dgm:pt>
    <dgm:pt modelId="{6692DFC3-CF2D-433B-8CCE-D5BB44892C30}" type="pres">
      <dgm:prSet presAssocID="{DC8E8352-CD94-464D-93B6-4A378199E129}" presName="childText" presStyleLbl="alignAcc1" presStyleIdx="0" presStyleCnt="6">
        <dgm:presLayoutVars>
          <dgm:bulletEnabled val="1"/>
        </dgm:presLayoutVars>
      </dgm:prSet>
      <dgm:spPr>
        <a:ln>
          <a:noFill/>
        </a:ln>
      </dgm:spPr>
      <dgm:t>
        <a:bodyPr/>
        <a:lstStyle/>
        <a:p>
          <a:endParaRPr lang="en-GB"/>
        </a:p>
      </dgm:t>
    </dgm:pt>
    <dgm:pt modelId="{C4FD20F5-8F07-4385-89C4-48D18BECA76C}" type="pres">
      <dgm:prSet presAssocID="{4604E3E6-65C8-4C44-AB06-C4E218FD82B8}" presName="spaceBetweenRectangles" presStyleCnt="0"/>
      <dgm:spPr/>
    </dgm:pt>
    <dgm:pt modelId="{29EC7F92-6143-4EC7-AD17-ECAF75C06DC8}" type="pres">
      <dgm:prSet presAssocID="{787546C1-DD5C-4D6E-BFDD-D95A52E781AD}" presName="parentLin" presStyleCnt="0"/>
      <dgm:spPr/>
      <dgm:t>
        <a:bodyPr/>
        <a:lstStyle>
          <a:extLst/>
        </a:lstStyle>
        <a:p>
          <a:endParaRPr lang="it-IT"/>
        </a:p>
      </dgm:t>
    </dgm:pt>
    <dgm:pt modelId="{F4F466C7-208D-4B4A-A865-9D82D8E9F892}" type="pres">
      <dgm:prSet presAssocID="{787546C1-DD5C-4D6E-BFDD-D95A52E781AD}" presName="parentLeftMargin" presStyleLbl="node1" presStyleIdx="0" presStyleCnt="6"/>
      <dgm:spPr/>
      <dgm:t>
        <a:bodyPr/>
        <a:lstStyle>
          <a:extLst/>
        </a:lstStyle>
        <a:p>
          <a:endParaRPr lang="it-IT"/>
        </a:p>
      </dgm:t>
    </dgm:pt>
    <dgm:pt modelId="{8BC4E78D-0D98-4ED2-B23A-71FEC19A6436}" type="pres">
      <dgm:prSet presAssocID="{787546C1-DD5C-4D6E-BFDD-D95A52E781AD}" presName="parentText" presStyleLbl="node1" presStyleIdx="1" presStyleCnt="6" custScaleX="115633" custLinFactNeighborX="9276" custLinFactNeighborY="-4638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it-IT"/>
        </a:p>
      </dgm:t>
    </dgm:pt>
    <dgm:pt modelId="{129CDA7D-4C80-4698-AFD0-7208B5D9749E}" type="pres">
      <dgm:prSet presAssocID="{787546C1-DD5C-4D6E-BFDD-D95A52E781AD}" presName="negativeSpace" presStyleCnt="0"/>
      <dgm:spPr/>
      <dgm:t>
        <a:bodyPr/>
        <a:lstStyle>
          <a:extLst/>
        </a:lstStyle>
        <a:p>
          <a:endParaRPr lang="it-IT"/>
        </a:p>
      </dgm:t>
    </dgm:pt>
    <dgm:pt modelId="{EBA8CF1F-3B4A-4B6A-8877-CB03CDDAB1E9}" type="pres">
      <dgm:prSet presAssocID="{787546C1-DD5C-4D6E-BFDD-D95A52E781AD}" presName="childText" presStyleLbl="alignAcc1" presStyleIdx="1" presStyleCnt="6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it-IT"/>
        </a:p>
      </dgm:t>
    </dgm:pt>
    <dgm:pt modelId="{8BC0D01A-9D98-495C-93AA-A7D9631CDDAD}" type="pres">
      <dgm:prSet presAssocID="{579A9A07-8770-4AC1-9705-76E19F87D269}" presName="spaceBetweenRectangles" presStyleCnt="0"/>
      <dgm:spPr/>
      <dgm:t>
        <a:bodyPr/>
        <a:lstStyle>
          <a:extLst/>
        </a:lstStyle>
        <a:p>
          <a:endParaRPr lang="it-IT"/>
        </a:p>
      </dgm:t>
    </dgm:pt>
    <dgm:pt modelId="{D4434ECF-2146-46AC-B62E-87AB389C995A}" type="pres">
      <dgm:prSet presAssocID="{AC5265C1-0BAB-4984-A634-E4518A8EC253}" presName="parentLin" presStyleCnt="0"/>
      <dgm:spPr/>
      <dgm:t>
        <a:bodyPr/>
        <a:lstStyle>
          <a:extLst/>
        </a:lstStyle>
        <a:p>
          <a:endParaRPr lang="it-IT"/>
        </a:p>
      </dgm:t>
    </dgm:pt>
    <dgm:pt modelId="{06B5F591-72E0-4CFF-9799-36D4050BD51D}" type="pres">
      <dgm:prSet presAssocID="{AC5265C1-0BAB-4984-A634-E4518A8EC253}" presName="parentLeftMargin" presStyleLbl="node1" presStyleIdx="1" presStyleCnt="6"/>
      <dgm:spPr/>
      <dgm:t>
        <a:bodyPr/>
        <a:lstStyle>
          <a:extLst/>
        </a:lstStyle>
        <a:p>
          <a:endParaRPr lang="it-IT"/>
        </a:p>
      </dgm:t>
    </dgm:pt>
    <dgm:pt modelId="{12E5634D-BCAA-48AB-BADB-754A15E9B7AC}" type="pres">
      <dgm:prSet presAssocID="{AC5265C1-0BAB-4984-A634-E4518A8EC253}" presName="parentText" presStyleLbl="node1" presStyleIdx="2" presStyleCnt="6" custScaleX="116958" custLinFactNeighborX="9276" custLinFactNeighborY="-2742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it-IT"/>
        </a:p>
      </dgm:t>
    </dgm:pt>
    <dgm:pt modelId="{3DAA9763-50F6-4CC4-B6DA-0A4C45FFB361}" type="pres">
      <dgm:prSet presAssocID="{AC5265C1-0BAB-4984-A634-E4518A8EC253}" presName="negativeSpace" presStyleCnt="0"/>
      <dgm:spPr/>
      <dgm:t>
        <a:bodyPr/>
        <a:lstStyle>
          <a:extLst/>
        </a:lstStyle>
        <a:p>
          <a:endParaRPr lang="it-IT"/>
        </a:p>
      </dgm:t>
    </dgm:pt>
    <dgm:pt modelId="{51228DB3-E7D4-486B-A0C1-9A59D129891F}" type="pres">
      <dgm:prSet presAssocID="{AC5265C1-0BAB-4984-A634-E4518A8EC253}" presName="childText" presStyleLbl="alignAcc1" presStyleIdx="2" presStyleCnt="6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it-IT"/>
        </a:p>
      </dgm:t>
    </dgm:pt>
    <dgm:pt modelId="{ECC02425-44D1-4F4C-B5D6-13442CA71F2A}" type="pres">
      <dgm:prSet presAssocID="{E68E8117-B3CB-464C-9711-4DBE8BF88216}" presName="spaceBetweenRectangles" presStyleCnt="0"/>
      <dgm:spPr/>
      <dgm:t>
        <a:bodyPr/>
        <a:lstStyle>
          <a:extLst/>
        </a:lstStyle>
        <a:p>
          <a:endParaRPr lang="it-IT"/>
        </a:p>
      </dgm:t>
    </dgm:pt>
    <dgm:pt modelId="{98CD7476-6A48-4BD0-A0B1-E79081300878}" type="pres">
      <dgm:prSet presAssocID="{F50BDB3E-817D-4A89-9D71-D9E0B029567B}" presName="parentLin" presStyleCnt="0"/>
      <dgm:spPr/>
      <dgm:t>
        <a:bodyPr/>
        <a:lstStyle>
          <a:extLst/>
        </a:lstStyle>
        <a:p>
          <a:endParaRPr lang="it-IT"/>
        </a:p>
      </dgm:t>
    </dgm:pt>
    <dgm:pt modelId="{63AA2D3F-331D-492F-82D5-8A2B6C78BAAD}" type="pres">
      <dgm:prSet presAssocID="{F50BDB3E-817D-4A89-9D71-D9E0B029567B}" presName="parentLeftMargin" presStyleLbl="node1" presStyleIdx="2" presStyleCnt="6"/>
      <dgm:spPr/>
      <dgm:t>
        <a:bodyPr/>
        <a:lstStyle>
          <a:extLst/>
        </a:lstStyle>
        <a:p>
          <a:endParaRPr lang="it-IT"/>
        </a:p>
      </dgm:t>
    </dgm:pt>
    <dgm:pt modelId="{2CFD44AC-C5B0-407B-B2EE-07415AFE4DC4}" type="pres">
      <dgm:prSet presAssocID="{F50BDB3E-817D-4A89-9D71-D9E0B029567B}" presName="parentText" presStyleLbl="node1" presStyleIdx="3" presStyleCnt="6" custScaleX="116959" custLinFactNeighborY="-4638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it-IT"/>
        </a:p>
      </dgm:t>
    </dgm:pt>
    <dgm:pt modelId="{E27A153A-8ADD-4646-B3A3-509A74CD0695}" type="pres">
      <dgm:prSet presAssocID="{F50BDB3E-817D-4A89-9D71-D9E0B029567B}" presName="negativeSpace" presStyleCnt="0"/>
      <dgm:spPr/>
      <dgm:t>
        <a:bodyPr/>
        <a:lstStyle>
          <a:extLst/>
        </a:lstStyle>
        <a:p>
          <a:endParaRPr lang="it-IT"/>
        </a:p>
      </dgm:t>
    </dgm:pt>
    <dgm:pt modelId="{2DB5D132-AB90-49A4-A479-F0988A86E33E}" type="pres">
      <dgm:prSet presAssocID="{F50BDB3E-817D-4A89-9D71-D9E0B029567B}" presName="childText" presStyleLbl="alignAcc1" presStyleIdx="3" presStyleCnt="6" custLinFactNeighborX="-197" custLinFactNeighborY="-16464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it-IT"/>
        </a:p>
      </dgm:t>
    </dgm:pt>
    <dgm:pt modelId="{A5E75685-2820-438A-88AF-159553A570AE}" type="pres">
      <dgm:prSet presAssocID="{25F4C625-3E51-442C-BBB8-3FA715271B27}" presName="spaceBetweenRectangles" presStyleCnt="0"/>
      <dgm:spPr/>
      <dgm:t>
        <a:bodyPr/>
        <a:lstStyle>
          <a:extLst/>
        </a:lstStyle>
        <a:p>
          <a:endParaRPr lang="it-IT"/>
        </a:p>
      </dgm:t>
    </dgm:pt>
    <dgm:pt modelId="{3936D63D-3BB5-4099-A097-CE176EB2ABE2}" type="pres">
      <dgm:prSet presAssocID="{ECBD6B98-1CBE-4BAA-AB77-4873C9DB1799}" presName="parentLin" presStyleCnt="0"/>
      <dgm:spPr/>
      <dgm:t>
        <a:bodyPr/>
        <a:lstStyle>
          <a:extLst/>
        </a:lstStyle>
        <a:p>
          <a:endParaRPr lang="it-IT"/>
        </a:p>
      </dgm:t>
    </dgm:pt>
    <dgm:pt modelId="{CA895514-6C23-43E3-A15C-728A9EC10843}" type="pres">
      <dgm:prSet presAssocID="{ECBD6B98-1CBE-4BAA-AB77-4873C9DB1799}" presName="parentLeftMargin" presStyleLbl="node1" presStyleIdx="3" presStyleCnt="6"/>
      <dgm:spPr/>
      <dgm:t>
        <a:bodyPr/>
        <a:lstStyle>
          <a:extLst/>
        </a:lstStyle>
        <a:p>
          <a:endParaRPr lang="it-IT"/>
        </a:p>
      </dgm:t>
    </dgm:pt>
    <dgm:pt modelId="{D2A5797B-20EE-4298-BA50-C968CEE241D4}" type="pres">
      <dgm:prSet presAssocID="{ECBD6B98-1CBE-4BAA-AB77-4873C9DB1799}" presName="parentText" presStyleLbl="node1" presStyleIdx="4" presStyleCnt="6" custScaleX="116173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it-IT"/>
        </a:p>
      </dgm:t>
    </dgm:pt>
    <dgm:pt modelId="{AEA9E5FD-8F48-4CA8-8487-C530B0C74333}" type="pres">
      <dgm:prSet presAssocID="{ECBD6B98-1CBE-4BAA-AB77-4873C9DB1799}" presName="negativeSpace" presStyleCnt="0"/>
      <dgm:spPr/>
      <dgm:t>
        <a:bodyPr/>
        <a:lstStyle>
          <a:extLst/>
        </a:lstStyle>
        <a:p>
          <a:endParaRPr lang="it-IT"/>
        </a:p>
      </dgm:t>
    </dgm:pt>
    <dgm:pt modelId="{56015E43-931D-4CAD-85C0-E9EB84437182}" type="pres">
      <dgm:prSet presAssocID="{ECBD6B98-1CBE-4BAA-AB77-4873C9DB1799}" presName="childText" presStyleLbl="alignAcc1" presStyleIdx="4" presStyleCnt="6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it-IT"/>
        </a:p>
      </dgm:t>
    </dgm:pt>
    <dgm:pt modelId="{4905FE18-EB66-4874-9B13-7E7405C14485}" type="pres">
      <dgm:prSet presAssocID="{CF18F627-55D0-4D75-84BC-9F6776290819}" presName="spaceBetweenRectangles" presStyleCnt="0"/>
      <dgm:spPr/>
    </dgm:pt>
    <dgm:pt modelId="{60FF9163-E0C5-45D7-B270-D5B8CCDCFFD8}" type="pres">
      <dgm:prSet presAssocID="{BDCE3CFE-A261-4EA1-A4D6-E265F99B3FDB}" presName="parentLin" presStyleCnt="0"/>
      <dgm:spPr/>
    </dgm:pt>
    <dgm:pt modelId="{1385C7AA-A64F-4A87-8F3F-C87EB7951755}" type="pres">
      <dgm:prSet presAssocID="{BDCE3CFE-A261-4EA1-A4D6-E265F99B3FDB}" presName="parentLeftMargin" presStyleLbl="node1" presStyleIdx="4" presStyleCnt="6"/>
      <dgm:spPr/>
      <dgm:t>
        <a:bodyPr/>
        <a:lstStyle/>
        <a:p>
          <a:endParaRPr lang="en-GB"/>
        </a:p>
      </dgm:t>
    </dgm:pt>
    <dgm:pt modelId="{B742FB1E-C93A-4895-8816-844BDEC9E917}" type="pres">
      <dgm:prSet presAssocID="{BDCE3CFE-A261-4EA1-A4D6-E265F99B3FDB}" presName="parentText" presStyleLbl="node1" presStyleIdx="5" presStyleCnt="6" custScaleX="117928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4849B90-0638-49C4-886B-9241006BEE2F}" type="pres">
      <dgm:prSet presAssocID="{BDCE3CFE-A261-4EA1-A4D6-E265F99B3FDB}" presName="negativeSpace" presStyleCnt="0"/>
      <dgm:spPr/>
    </dgm:pt>
    <dgm:pt modelId="{0AFD4A89-18DE-4FA9-A73B-0DDB2CECD497}" type="pres">
      <dgm:prSet presAssocID="{BDCE3CFE-A261-4EA1-A4D6-E265F99B3FDB}" presName="childText" presStyleLbl="alignAcc1" presStyleIdx="5" presStyleCnt="6">
        <dgm:presLayoutVars>
          <dgm:bulletEnabled val="1"/>
        </dgm:presLayoutVars>
      </dgm:prSet>
      <dgm:spPr>
        <a:ln>
          <a:noFill/>
        </a:ln>
      </dgm:spPr>
      <dgm:t>
        <a:bodyPr/>
        <a:lstStyle/>
        <a:p>
          <a:endParaRPr lang="en-GB"/>
        </a:p>
      </dgm:t>
    </dgm:pt>
  </dgm:ptLst>
  <dgm:cxnLst>
    <dgm:cxn modelId="{0CE208ED-6AC2-41D9-A912-18F993F9A8EF}" type="presOf" srcId="{DC8E8352-CD94-464D-93B6-4A378199E129}" destId="{A5994FE0-4710-4C65-86D9-DA68DC970B87}" srcOrd="0" destOrd="0" presId="urn:microsoft.com/office/officeart/2005/8/layout/list1#1"/>
    <dgm:cxn modelId="{92D2C874-6C82-420D-B71D-A5A115778B65}" type="presOf" srcId="{ECBD6B98-1CBE-4BAA-AB77-4873C9DB1799}" destId="{CA895514-6C23-43E3-A15C-728A9EC10843}" srcOrd="0" destOrd="0" presId="urn:microsoft.com/office/officeart/2005/8/layout/list1#1"/>
    <dgm:cxn modelId="{FFA34E15-CED5-4B92-B3DC-3E3C3E46CBB9}" srcId="{8554BDF9-8515-4677-9942-0171F000F8EB}" destId="{BDCE3CFE-A261-4EA1-A4D6-E265F99B3FDB}" srcOrd="5" destOrd="0" parTransId="{7D35250D-101F-4DBA-A902-8991BC751ECE}" sibTransId="{284133A2-8CFD-4F2D-AE47-773F4F28C171}"/>
    <dgm:cxn modelId="{C93C8EED-DF34-486C-A114-C1A96FBB8445}" type="presOf" srcId="{F50BDB3E-817D-4A89-9D71-D9E0B029567B}" destId="{63AA2D3F-331D-492F-82D5-8A2B6C78BAAD}" srcOrd="0" destOrd="0" presId="urn:microsoft.com/office/officeart/2005/8/layout/list1#1"/>
    <dgm:cxn modelId="{8564252D-636B-4DCF-BAFB-E6BF3F1CB94A}" type="presOf" srcId="{BDCE3CFE-A261-4EA1-A4D6-E265F99B3FDB}" destId="{1385C7AA-A64F-4A87-8F3F-C87EB7951755}" srcOrd="0" destOrd="0" presId="urn:microsoft.com/office/officeart/2005/8/layout/list1#1"/>
    <dgm:cxn modelId="{FEB1376E-3982-41D1-8B4E-5AC6747377F1}" type="presOf" srcId="{787546C1-DD5C-4D6E-BFDD-D95A52E781AD}" destId="{8BC4E78D-0D98-4ED2-B23A-71FEC19A6436}" srcOrd="1" destOrd="0" presId="urn:microsoft.com/office/officeart/2005/8/layout/list1#1"/>
    <dgm:cxn modelId="{6EDE9A62-FC64-4A0E-A531-3131C61F2C28}" type="presOf" srcId="{787546C1-DD5C-4D6E-BFDD-D95A52E781AD}" destId="{F4F466C7-208D-4B4A-A865-9D82D8E9F892}" srcOrd="0" destOrd="0" presId="urn:microsoft.com/office/officeart/2005/8/layout/list1#1"/>
    <dgm:cxn modelId="{A0C44A1C-445E-47E7-9E9F-ED1E62D1FB22}" type="presOf" srcId="{DC8E8352-CD94-464D-93B6-4A378199E129}" destId="{DD472E6F-7263-40AB-B562-1EA676B8638F}" srcOrd="1" destOrd="0" presId="urn:microsoft.com/office/officeart/2005/8/layout/list1#1"/>
    <dgm:cxn modelId="{7BE48F06-505A-4F51-BA61-409D1FF34502}" srcId="{8554BDF9-8515-4677-9942-0171F000F8EB}" destId="{ECBD6B98-1CBE-4BAA-AB77-4873C9DB1799}" srcOrd="4" destOrd="0" parTransId="{A8E7F406-AFD8-48D2-8D82-E8A1F17391BF}" sibTransId="{CF18F627-55D0-4D75-84BC-9F6776290819}"/>
    <dgm:cxn modelId="{579A338B-B5D8-4240-8867-8564B0DC96F3}" srcId="{8554BDF9-8515-4677-9942-0171F000F8EB}" destId="{AC5265C1-0BAB-4984-A634-E4518A8EC253}" srcOrd="2" destOrd="0" parTransId="{26A0947C-B518-417C-9D68-EC422DC1E3A5}" sibTransId="{E68E8117-B3CB-464C-9711-4DBE8BF88216}"/>
    <dgm:cxn modelId="{B22BED03-B688-4722-8941-6875E00BA516}" type="presOf" srcId="{8554BDF9-8515-4677-9942-0171F000F8EB}" destId="{9D58511D-D18C-46E6-ADFB-6CDE1389D37F}" srcOrd="0" destOrd="0" presId="urn:microsoft.com/office/officeart/2005/8/layout/list1#1"/>
    <dgm:cxn modelId="{46298800-984C-45A3-ACDF-C731DC3F5D15}" type="presOf" srcId="{F50BDB3E-817D-4A89-9D71-D9E0B029567B}" destId="{2CFD44AC-C5B0-407B-B2EE-07415AFE4DC4}" srcOrd="1" destOrd="0" presId="urn:microsoft.com/office/officeart/2005/8/layout/list1#1"/>
    <dgm:cxn modelId="{5D131431-5C83-4EBE-A676-BB4F6770B502}" type="presOf" srcId="{AC5265C1-0BAB-4984-A634-E4518A8EC253}" destId="{12E5634D-BCAA-48AB-BADB-754A15E9B7AC}" srcOrd="1" destOrd="0" presId="urn:microsoft.com/office/officeart/2005/8/layout/list1#1"/>
    <dgm:cxn modelId="{C9D596D5-A45E-4E4C-B24F-5AD99683D19B}" srcId="{8554BDF9-8515-4677-9942-0171F000F8EB}" destId="{DC8E8352-CD94-464D-93B6-4A378199E129}" srcOrd="0" destOrd="0" parTransId="{E2291DBC-5417-420B-831F-D561D6BA34B1}" sibTransId="{4604E3E6-65C8-4C44-AB06-C4E218FD82B8}"/>
    <dgm:cxn modelId="{2AD4181B-7445-4977-A205-0C11B922217C}" type="presOf" srcId="{ECBD6B98-1CBE-4BAA-AB77-4873C9DB1799}" destId="{D2A5797B-20EE-4298-BA50-C968CEE241D4}" srcOrd="1" destOrd="0" presId="urn:microsoft.com/office/officeart/2005/8/layout/list1#1"/>
    <dgm:cxn modelId="{E8EF61B1-515C-44F0-9393-3A960B69FA7A}" srcId="{8554BDF9-8515-4677-9942-0171F000F8EB}" destId="{F50BDB3E-817D-4A89-9D71-D9E0B029567B}" srcOrd="3" destOrd="0" parTransId="{DE0B39BA-A6F3-455E-8022-365CCF701DB7}" sibTransId="{25F4C625-3E51-442C-BBB8-3FA715271B27}"/>
    <dgm:cxn modelId="{D15C93C7-B26E-4541-88CA-5A92725577B7}" type="presOf" srcId="{AC5265C1-0BAB-4984-A634-E4518A8EC253}" destId="{06B5F591-72E0-4CFF-9799-36D4050BD51D}" srcOrd="0" destOrd="0" presId="urn:microsoft.com/office/officeart/2005/8/layout/list1#1"/>
    <dgm:cxn modelId="{0CE0F3E1-8CBF-488B-A6B5-16FC0FD7CE67}" type="presOf" srcId="{BDCE3CFE-A261-4EA1-A4D6-E265F99B3FDB}" destId="{B742FB1E-C93A-4895-8816-844BDEC9E917}" srcOrd="1" destOrd="0" presId="urn:microsoft.com/office/officeart/2005/8/layout/list1#1"/>
    <dgm:cxn modelId="{DFAEFA4C-B3B0-4C4E-BCD8-BFB53D07C5D0}" srcId="{8554BDF9-8515-4677-9942-0171F000F8EB}" destId="{787546C1-DD5C-4D6E-BFDD-D95A52E781AD}" srcOrd="1" destOrd="0" parTransId="{88942913-D2BB-4DEB-B0E7-EA2B7A6CD360}" sibTransId="{579A9A07-8770-4AC1-9705-76E19F87D269}"/>
    <dgm:cxn modelId="{6C4CB6D9-7C04-4EA8-A7D5-7951988D471B}" type="presParOf" srcId="{9D58511D-D18C-46E6-ADFB-6CDE1389D37F}" destId="{21AA1EB4-7236-44C1-9179-501C9838584C}" srcOrd="0" destOrd="0" presId="urn:microsoft.com/office/officeart/2005/8/layout/list1#1"/>
    <dgm:cxn modelId="{FC933E75-BCF5-4134-B1B5-37DF80288C80}" type="presParOf" srcId="{21AA1EB4-7236-44C1-9179-501C9838584C}" destId="{A5994FE0-4710-4C65-86D9-DA68DC970B87}" srcOrd="0" destOrd="0" presId="urn:microsoft.com/office/officeart/2005/8/layout/list1#1"/>
    <dgm:cxn modelId="{4AD38B1D-F798-468B-8700-48AD1E70390E}" type="presParOf" srcId="{21AA1EB4-7236-44C1-9179-501C9838584C}" destId="{DD472E6F-7263-40AB-B562-1EA676B8638F}" srcOrd="1" destOrd="0" presId="urn:microsoft.com/office/officeart/2005/8/layout/list1#1"/>
    <dgm:cxn modelId="{06F9CB0F-8703-4709-B810-3A533304E093}" type="presParOf" srcId="{9D58511D-D18C-46E6-ADFB-6CDE1389D37F}" destId="{0C0F2BA4-A651-4B2A-82C8-1AAA6E08887C}" srcOrd="1" destOrd="0" presId="urn:microsoft.com/office/officeart/2005/8/layout/list1#1"/>
    <dgm:cxn modelId="{54324699-BE19-401E-88CF-D3D8853129BA}" type="presParOf" srcId="{9D58511D-D18C-46E6-ADFB-6CDE1389D37F}" destId="{6692DFC3-CF2D-433B-8CCE-D5BB44892C30}" srcOrd="2" destOrd="0" presId="urn:microsoft.com/office/officeart/2005/8/layout/list1#1"/>
    <dgm:cxn modelId="{2A316E6F-CE11-4418-BE13-BEF653FF65F2}" type="presParOf" srcId="{9D58511D-D18C-46E6-ADFB-6CDE1389D37F}" destId="{C4FD20F5-8F07-4385-89C4-48D18BECA76C}" srcOrd="3" destOrd="0" presId="urn:microsoft.com/office/officeart/2005/8/layout/list1#1"/>
    <dgm:cxn modelId="{26103770-016E-4BF2-A259-D824BEC4CF63}" type="presParOf" srcId="{9D58511D-D18C-46E6-ADFB-6CDE1389D37F}" destId="{29EC7F92-6143-4EC7-AD17-ECAF75C06DC8}" srcOrd="4" destOrd="0" presId="urn:microsoft.com/office/officeart/2005/8/layout/list1#1"/>
    <dgm:cxn modelId="{01287E31-1292-4851-A241-F457F8F2811F}" type="presParOf" srcId="{29EC7F92-6143-4EC7-AD17-ECAF75C06DC8}" destId="{F4F466C7-208D-4B4A-A865-9D82D8E9F892}" srcOrd="0" destOrd="0" presId="urn:microsoft.com/office/officeart/2005/8/layout/list1#1"/>
    <dgm:cxn modelId="{B60FED40-DB76-4F3D-A40F-83A7AEE3588C}" type="presParOf" srcId="{29EC7F92-6143-4EC7-AD17-ECAF75C06DC8}" destId="{8BC4E78D-0D98-4ED2-B23A-71FEC19A6436}" srcOrd="1" destOrd="0" presId="urn:microsoft.com/office/officeart/2005/8/layout/list1#1"/>
    <dgm:cxn modelId="{B2120438-2A64-4ECA-A12F-FB3635BA216A}" type="presParOf" srcId="{9D58511D-D18C-46E6-ADFB-6CDE1389D37F}" destId="{129CDA7D-4C80-4698-AFD0-7208B5D9749E}" srcOrd="5" destOrd="0" presId="urn:microsoft.com/office/officeart/2005/8/layout/list1#1"/>
    <dgm:cxn modelId="{BA35B84F-E420-410A-8BCE-445356A0E498}" type="presParOf" srcId="{9D58511D-D18C-46E6-ADFB-6CDE1389D37F}" destId="{EBA8CF1F-3B4A-4B6A-8877-CB03CDDAB1E9}" srcOrd="6" destOrd="0" presId="urn:microsoft.com/office/officeart/2005/8/layout/list1#1"/>
    <dgm:cxn modelId="{0F7F6052-8BAE-43F9-9F9B-4C15A1E08022}" type="presParOf" srcId="{9D58511D-D18C-46E6-ADFB-6CDE1389D37F}" destId="{8BC0D01A-9D98-495C-93AA-A7D9631CDDAD}" srcOrd="7" destOrd="0" presId="urn:microsoft.com/office/officeart/2005/8/layout/list1#1"/>
    <dgm:cxn modelId="{11A9C5A8-2E90-46C5-BBB8-4F0C36680A0C}" type="presParOf" srcId="{9D58511D-D18C-46E6-ADFB-6CDE1389D37F}" destId="{D4434ECF-2146-46AC-B62E-87AB389C995A}" srcOrd="8" destOrd="0" presId="urn:microsoft.com/office/officeart/2005/8/layout/list1#1"/>
    <dgm:cxn modelId="{46B17C60-4076-45EC-85AC-5252EBCDEB96}" type="presParOf" srcId="{D4434ECF-2146-46AC-B62E-87AB389C995A}" destId="{06B5F591-72E0-4CFF-9799-36D4050BD51D}" srcOrd="0" destOrd="0" presId="urn:microsoft.com/office/officeart/2005/8/layout/list1#1"/>
    <dgm:cxn modelId="{845EEC4C-6C0E-4241-881D-54D9B5D958E7}" type="presParOf" srcId="{D4434ECF-2146-46AC-B62E-87AB389C995A}" destId="{12E5634D-BCAA-48AB-BADB-754A15E9B7AC}" srcOrd="1" destOrd="0" presId="urn:microsoft.com/office/officeart/2005/8/layout/list1#1"/>
    <dgm:cxn modelId="{BCACEFD9-842D-4CD2-8F54-D23C1F67A918}" type="presParOf" srcId="{9D58511D-D18C-46E6-ADFB-6CDE1389D37F}" destId="{3DAA9763-50F6-4CC4-B6DA-0A4C45FFB361}" srcOrd="9" destOrd="0" presId="urn:microsoft.com/office/officeart/2005/8/layout/list1#1"/>
    <dgm:cxn modelId="{5A42461E-2D46-47E7-AB98-6ED0D718A3AA}" type="presParOf" srcId="{9D58511D-D18C-46E6-ADFB-6CDE1389D37F}" destId="{51228DB3-E7D4-486B-A0C1-9A59D129891F}" srcOrd="10" destOrd="0" presId="urn:microsoft.com/office/officeart/2005/8/layout/list1#1"/>
    <dgm:cxn modelId="{E7D4E581-0E73-4A7C-AA13-CB0EF76E9B1B}" type="presParOf" srcId="{9D58511D-D18C-46E6-ADFB-6CDE1389D37F}" destId="{ECC02425-44D1-4F4C-B5D6-13442CA71F2A}" srcOrd="11" destOrd="0" presId="urn:microsoft.com/office/officeart/2005/8/layout/list1#1"/>
    <dgm:cxn modelId="{E45658B7-7F8B-487B-BB40-259D7EF780E9}" type="presParOf" srcId="{9D58511D-D18C-46E6-ADFB-6CDE1389D37F}" destId="{98CD7476-6A48-4BD0-A0B1-E79081300878}" srcOrd="12" destOrd="0" presId="urn:microsoft.com/office/officeart/2005/8/layout/list1#1"/>
    <dgm:cxn modelId="{2F93552E-7340-4484-A8FF-B334A2367957}" type="presParOf" srcId="{98CD7476-6A48-4BD0-A0B1-E79081300878}" destId="{63AA2D3F-331D-492F-82D5-8A2B6C78BAAD}" srcOrd="0" destOrd="0" presId="urn:microsoft.com/office/officeart/2005/8/layout/list1#1"/>
    <dgm:cxn modelId="{3DE4A415-0C49-434C-9725-83FFA687EC7B}" type="presParOf" srcId="{98CD7476-6A48-4BD0-A0B1-E79081300878}" destId="{2CFD44AC-C5B0-407B-B2EE-07415AFE4DC4}" srcOrd="1" destOrd="0" presId="urn:microsoft.com/office/officeart/2005/8/layout/list1#1"/>
    <dgm:cxn modelId="{58C32995-11F4-4E0A-BF07-21F7AC94EC93}" type="presParOf" srcId="{9D58511D-D18C-46E6-ADFB-6CDE1389D37F}" destId="{E27A153A-8ADD-4646-B3A3-509A74CD0695}" srcOrd="13" destOrd="0" presId="urn:microsoft.com/office/officeart/2005/8/layout/list1#1"/>
    <dgm:cxn modelId="{6805B9AE-CE9D-4DC3-A635-DF4D5DB1ABB7}" type="presParOf" srcId="{9D58511D-D18C-46E6-ADFB-6CDE1389D37F}" destId="{2DB5D132-AB90-49A4-A479-F0988A86E33E}" srcOrd="14" destOrd="0" presId="urn:microsoft.com/office/officeart/2005/8/layout/list1#1"/>
    <dgm:cxn modelId="{20EC9CF1-28A8-409D-A74A-21C5B7994000}" type="presParOf" srcId="{9D58511D-D18C-46E6-ADFB-6CDE1389D37F}" destId="{A5E75685-2820-438A-88AF-159553A570AE}" srcOrd="15" destOrd="0" presId="urn:microsoft.com/office/officeart/2005/8/layout/list1#1"/>
    <dgm:cxn modelId="{1B692D8F-53AA-4111-8DC3-C97B7AE7BC5C}" type="presParOf" srcId="{9D58511D-D18C-46E6-ADFB-6CDE1389D37F}" destId="{3936D63D-3BB5-4099-A097-CE176EB2ABE2}" srcOrd="16" destOrd="0" presId="urn:microsoft.com/office/officeart/2005/8/layout/list1#1"/>
    <dgm:cxn modelId="{FAC93635-455E-4DF5-8B13-70977B9DF52D}" type="presParOf" srcId="{3936D63D-3BB5-4099-A097-CE176EB2ABE2}" destId="{CA895514-6C23-43E3-A15C-728A9EC10843}" srcOrd="0" destOrd="0" presId="urn:microsoft.com/office/officeart/2005/8/layout/list1#1"/>
    <dgm:cxn modelId="{7C9AF8FC-0258-4451-BFA1-1F77A5849D29}" type="presParOf" srcId="{3936D63D-3BB5-4099-A097-CE176EB2ABE2}" destId="{D2A5797B-20EE-4298-BA50-C968CEE241D4}" srcOrd="1" destOrd="0" presId="urn:microsoft.com/office/officeart/2005/8/layout/list1#1"/>
    <dgm:cxn modelId="{82201E6B-6E52-44C8-A091-92F1C61535F9}" type="presParOf" srcId="{9D58511D-D18C-46E6-ADFB-6CDE1389D37F}" destId="{AEA9E5FD-8F48-4CA8-8487-C530B0C74333}" srcOrd="17" destOrd="0" presId="urn:microsoft.com/office/officeart/2005/8/layout/list1#1"/>
    <dgm:cxn modelId="{73DE944C-9D5B-46AA-B531-F0411ABEA91E}" type="presParOf" srcId="{9D58511D-D18C-46E6-ADFB-6CDE1389D37F}" destId="{56015E43-931D-4CAD-85C0-E9EB84437182}" srcOrd="18" destOrd="0" presId="urn:microsoft.com/office/officeart/2005/8/layout/list1#1"/>
    <dgm:cxn modelId="{E6BBEF52-7823-4EDF-A7D0-41D438A9043C}" type="presParOf" srcId="{9D58511D-D18C-46E6-ADFB-6CDE1389D37F}" destId="{4905FE18-EB66-4874-9B13-7E7405C14485}" srcOrd="19" destOrd="0" presId="urn:microsoft.com/office/officeart/2005/8/layout/list1#1"/>
    <dgm:cxn modelId="{6B03743A-4220-4E82-B4A7-6DD9D641A973}" type="presParOf" srcId="{9D58511D-D18C-46E6-ADFB-6CDE1389D37F}" destId="{60FF9163-E0C5-45D7-B270-D5B8CCDCFFD8}" srcOrd="20" destOrd="0" presId="urn:microsoft.com/office/officeart/2005/8/layout/list1#1"/>
    <dgm:cxn modelId="{2856F5BE-2427-4CB0-8CB1-114C8A3B100E}" type="presParOf" srcId="{60FF9163-E0C5-45D7-B270-D5B8CCDCFFD8}" destId="{1385C7AA-A64F-4A87-8F3F-C87EB7951755}" srcOrd="0" destOrd="0" presId="urn:microsoft.com/office/officeart/2005/8/layout/list1#1"/>
    <dgm:cxn modelId="{36F9F612-81C3-4993-BA75-DCE689EF3CE3}" type="presParOf" srcId="{60FF9163-E0C5-45D7-B270-D5B8CCDCFFD8}" destId="{B742FB1E-C93A-4895-8816-844BDEC9E917}" srcOrd="1" destOrd="0" presId="urn:microsoft.com/office/officeart/2005/8/layout/list1#1"/>
    <dgm:cxn modelId="{A38D1512-DC10-4457-92DF-E5D29A2CB8FB}" type="presParOf" srcId="{9D58511D-D18C-46E6-ADFB-6CDE1389D37F}" destId="{24849B90-0638-49C4-886B-9241006BEE2F}" srcOrd="21" destOrd="0" presId="urn:microsoft.com/office/officeart/2005/8/layout/list1#1"/>
    <dgm:cxn modelId="{1D95E2DA-3A02-41F7-BD21-D617ED77D11F}" type="presParOf" srcId="{9D58511D-D18C-46E6-ADFB-6CDE1389D37F}" destId="{0AFD4A89-18DE-4FA9-A73B-0DDB2CECD497}" srcOrd="22" destOrd="0" presId="urn:microsoft.com/office/officeart/2005/8/layout/list1#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554BDF9-8515-4677-9942-0171F000F8EB}" type="doc">
      <dgm:prSet loTypeId="urn:microsoft.com/office/officeart/2005/8/layout/list1#1" loCatId="list" qsTypeId="urn:microsoft.com/office/officeart/2005/8/quickstyle/simple2#1" qsCatId="simple" csTypeId="urn:microsoft.com/office/officeart/2005/8/colors/colorful1" csCatId="colorful" phldr="1"/>
      <dgm:spPr/>
      <dgm:t>
        <a:bodyPr/>
        <a:lstStyle>
          <a:extLst/>
        </a:lstStyle>
        <a:p>
          <a:endParaRPr lang="it-IT"/>
        </a:p>
      </dgm:t>
    </dgm:pt>
    <dgm:pt modelId="{787546C1-DD5C-4D6E-BFDD-D95A52E781AD}">
      <dgm:prSet phldrT="[Text]"/>
      <dgm:spPr>
        <a:solidFill>
          <a:schemeClr val="accent1"/>
        </a:solidFill>
        <a:ln w="6350">
          <a:solidFill>
            <a:schemeClr val="bg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>
          <a:extLst/>
        </a:lstStyle>
        <a:p>
          <a:r>
            <a:rPr lang="it-IT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Nil</a:t>
          </a:r>
          <a:endParaRPr lang="it-IT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8942913-D2BB-4DEB-B0E7-EA2B7A6CD360}" type="parTrans" cxnId="{DFAEFA4C-B3B0-4C4E-BCD8-BFB53D07C5D0}">
      <dgm:prSet/>
      <dgm:spPr/>
      <dgm:t>
        <a:bodyPr/>
        <a:lstStyle>
          <a:extLst/>
        </a:lstStyle>
        <a:p>
          <a:endParaRPr lang="it-IT"/>
        </a:p>
      </dgm:t>
    </dgm:pt>
    <dgm:pt modelId="{579A9A07-8770-4AC1-9705-76E19F87D269}" type="sibTrans" cxnId="{DFAEFA4C-B3B0-4C4E-BCD8-BFB53D07C5D0}">
      <dgm:prSet/>
      <dgm:spPr/>
      <dgm:t>
        <a:bodyPr/>
        <a:lstStyle>
          <a:extLst/>
        </a:lstStyle>
        <a:p>
          <a:endParaRPr lang="it-IT"/>
        </a:p>
      </dgm:t>
    </dgm:pt>
    <dgm:pt modelId="{AC5265C1-0BAB-4984-A634-E4518A8EC253}">
      <dgm:prSet phldrT="[Text]"/>
      <dgm:spPr>
        <a:solidFill>
          <a:schemeClr val="accent2"/>
        </a:solidFill>
        <a:ln w="6350">
          <a:solidFill>
            <a:schemeClr val="bg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>
          <a:extLst/>
        </a:lstStyle>
        <a:p>
          <a:r>
            <a:rPr lang="it-IT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Poor</a:t>
          </a:r>
          <a:endParaRPr lang="it-IT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6A0947C-B518-417C-9D68-EC422DC1E3A5}" type="parTrans" cxnId="{579A338B-B5D8-4240-8867-8564B0DC96F3}">
      <dgm:prSet/>
      <dgm:spPr/>
      <dgm:t>
        <a:bodyPr/>
        <a:lstStyle>
          <a:extLst/>
        </a:lstStyle>
        <a:p>
          <a:endParaRPr lang="it-IT"/>
        </a:p>
      </dgm:t>
    </dgm:pt>
    <dgm:pt modelId="{E68E8117-B3CB-464C-9711-4DBE8BF88216}" type="sibTrans" cxnId="{579A338B-B5D8-4240-8867-8564B0DC96F3}">
      <dgm:prSet/>
      <dgm:spPr/>
      <dgm:t>
        <a:bodyPr/>
        <a:lstStyle>
          <a:extLst/>
        </a:lstStyle>
        <a:p>
          <a:endParaRPr lang="it-IT"/>
        </a:p>
      </dgm:t>
    </dgm:pt>
    <dgm:pt modelId="{F50BDB3E-817D-4A89-9D71-D9E0B029567B}">
      <dgm:prSet phldrT="[Text]"/>
      <dgm:spPr>
        <a:solidFill>
          <a:schemeClr val="accent3"/>
        </a:solidFill>
        <a:ln w="6350">
          <a:solidFill>
            <a:schemeClr val="bg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>
          <a:extLst/>
        </a:lstStyle>
        <a:p>
          <a:r>
            <a:rPr lang="it-IT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Average</a:t>
          </a:r>
          <a:endParaRPr lang="it-IT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E0B39BA-A6F3-455E-8022-365CCF701DB7}" type="parTrans" cxnId="{E8EF61B1-515C-44F0-9393-3A960B69FA7A}">
      <dgm:prSet/>
      <dgm:spPr/>
      <dgm:t>
        <a:bodyPr/>
        <a:lstStyle>
          <a:extLst/>
        </a:lstStyle>
        <a:p>
          <a:endParaRPr lang="it-IT"/>
        </a:p>
      </dgm:t>
    </dgm:pt>
    <dgm:pt modelId="{25F4C625-3E51-442C-BBB8-3FA715271B27}" type="sibTrans" cxnId="{E8EF61B1-515C-44F0-9393-3A960B69FA7A}">
      <dgm:prSet/>
      <dgm:spPr/>
      <dgm:t>
        <a:bodyPr/>
        <a:lstStyle>
          <a:extLst/>
        </a:lstStyle>
        <a:p>
          <a:endParaRPr lang="it-IT"/>
        </a:p>
      </dgm:t>
    </dgm:pt>
    <dgm:pt modelId="{ECBD6B98-1CBE-4BAA-AB77-4873C9DB1799}">
      <dgm:prSet phldrT="[Text]"/>
      <dgm:spPr>
        <a:solidFill>
          <a:schemeClr val="accent4"/>
        </a:solidFill>
        <a:ln w="6350">
          <a:solidFill>
            <a:schemeClr val="bg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>
          <a:extLst/>
        </a:lstStyle>
        <a:p>
          <a:r>
            <a:rPr lang="it-IT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Good</a:t>
          </a:r>
          <a:endParaRPr lang="it-IT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8E7F406-AFD8-48D2-8D82-E8A1F17391BF}" type="parTrans" cxnId="{7BE48F06-505A-4F51-BA61-409D1FF34502}">
      <dgm:prSet/>
      <dgm:spPr/>
      <dgm:t>
        <a:bodyPr/>
        <a:lstStyle>
          <a:extLst/>
        </a:lstStyle>
        <a:p>
          <a:endParaRPr lang="it-IT"/>
        </a:p>
      </dgm:t>
    </dgm:pt>
    <dgm:pt modelId="{CF18F627-55D0-4D75-84BC-9F6776290819}" type="sibTrans" cxnId="{7BE48F06-505A-4F51-BA61-409D1FF34502}">
      <dgm:prSet/>
      <dgm:spPr/>
      <dgm:t>
        <a:bodyPr/>
        <a:lstStyle>
          <a:extLst/>
        </a:lstStyle>
        <a:p>
          <a:endParaRPr lang="it-IT"/>
        </a:p>
      </dgm:t>
    </dgm:pt>
    <dgm:pt modelId="{BDCE3CFE-A261-4EA1-A4D6-E265F99B3FDB}">
      <dgm:prSet phldrT="[Text]"/>
      <dgm:spPr>
        <a:solidFill>
          <a:srgbClr val="777777"/>
        </a:solidFill>
        <a:ln w="6350">
          <a:solidFill>
            <a:schemeClr val="bg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>
          <a:extLst/>
        </a:lstStyle>
        <a:p>
          <a:r>
            <a:rPr lang="it-IT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Excellent</a:t>
          </a:r>
          <a:endParaRPr lang="it-IT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D35250D-101F-4DBA-A902-8991BC751ECE}" type="parTrans" cxnId="{FFA34E15-CED5-4B92-B3DC-3E3C3E46CBB9}">
      <dgm:prSet/>
      <dgm:spPr/>
      <dgm:t>
        <a:bodyPr/>
        <a:lstStyle/>
        <a:p>
          <a:endParaRPr lang="en-GB"/>
        </a:p>
      </dgm:t>
    </dgm:pt>
    <dgm:pt modelId="{284133A2-8CFD-4F2D-AE47-773F4F28C171}" type="sibTrans" cxnId="{FFA34E15-CED5-4B92-B3DC-3E3C3E46CBB9}">
      <dgm:prSet/>
      <dgm:spPr/>
      <dgm:t>
        <a:bodyPr/>
        <a:lstStyle/>
        <a:p>
          <a:endParaRPr lang="en-GB"/>
        </a:p>
      </dgm:t>
    </dgm:pt>
    <dgm:pt modelId="{76D4EAF8-D73D-4B7C-A551-D3DFFD43DEB4}">
      <dgm:prSet custT="1"/>
      <dgm:spPr>
        <a:noFill/>
        <a:ln w="25400">
          <a:solidFill>
            <a:schemeClr val="bg1"/>
          </a:solidFill>
        </a:ln>
      </dgm:spPr>
      <dgm:t>
        <a:bodyPr/>
        <a:lstStyle/>
        <a:p>
          <a:r>
            <a:rPr lang="en-GB" sz="2000" b="1" dirty="0" smtClean="0">
              <a:solidFill>
                <a:schemeClr val="tx1">
                  <a:lumMod val="65000"/>
                  <a:lumOff val="35000"/>
                </a:schemeClr>
              </a:solidFill>
            </a:rPr>
            <a:t>Answers</a:t>
          </a:r>
          <a:endParaRPr lang="en-GB" sz="2000" b="1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796931EE-B7BA-4C7F-8B17-970B3F36CA49}" type="parTrans" cxnId="{A8D92E06-0FF1-4462-BEA9-9DF2A63D8432}">
      <dgm:prSet/>
      <dgm:spPr/>
      <dgm:t>
        <a:bodyPr/>
        <a:lstStyle/>
        <a:p>
          <a:endParaRPr lang="en-GB"/>
        </a:p>
      </dgm:t>
    </dgm:pt>
    <dgm:pt modelId="{97934B19-0A4B-4121-9916-F7EC20EF0B10}" type="sibTrans" cxnId="{A8D92E06-0FF1-4462-BEA9-9DF2A63D8432}">
      <dgm:prSet/>
      <dgm:spPr/>
      <dgm:t>
        <a:bodyPr/>
        <a:lstStyle/>
        <a:p>
          <a:endParaRPr lang="en-GB"/>
        </a:p>
      </dgm:t>
    </dgm:pt>
    <dgm:pt modelId="{9D58511D-D18C-46E6-ADFB-6CDE1389D37F}" type="pres">
      <dgm:prSet presAssocID="{8554BDF9-8515-4677-9942-0171F000F8E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>
          <a:extLst/>
        </a:lstStyle>
        <a:p>
          <a:endParaRPr lang="it-IT"/>
        </a:p>
      </dgm:t>
    </dgm:pt>
    <dgm:pt modelId="{5DA604D9-CA77-40D7-A14B-46D43C5A2F97}" type="pres">
      <dgm:prSet presAssocID="{76D4EAF8-D73D-4B7C-A551-D3DFFD43DEB4}" presName="parentLin" presStyleCnt="0"/>
      <dgm:spPr/>
    </dgm:pt>
    <dgm:pt modelId="{6BD5FC7C-144D-4998-8F72-CB21BA6D501D}" type="pres">
      <dgm:prSet presAssocID="{76D4EAF8-D73D-4B7C-A551-D3DFFD43DEB4}" presName="parentLeftMargin" presStyleLbl="node1" presStyleIdx="0" presStyleCnt="6"/>
      <dgm:spPr/>
      <dgm:t>
        <a:bodyPr/>
        <a:lstStyle/>
        <a:p>
          <a:endParaRPr lang="en-GB"/>
        </a:p>
      </dgm:t>
    </dgm:pt>
    <dgm:pt modelId="{E2EB860C-7853-48E7-9BCC-16D377E53E8C}" type="pres">
      <dgm:prSet presAssocID="{76D4EAF8-D73D-4B7C-A551-D3DFFD43DEB4}" presName="parentText" presStyleLbl="node1" presStyleIdx="0" presStyleCnt="6" custScaleX="11614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B122DC6-BFEC-4697-8484-7583409010C6}" type="pres">
      <dgm:prSet presAssocID="{76D4EAF8-D73D-4B7C-A551-D3DFFD43DEB4}" presName="negativeSpace" presStyleCnt="0"/>
      <dgm:spPr/>
    </dgm:pt>
    <dgm:pt modelId="{60459085-DCB3-4969-BC2C-5B0D050E74B6}" type="pres">
      <dgm:prSet presAssocID="{76D4EAF8-D73D-4B7C-A551-D3DFFD43DEB4}" presName="childText" presStyleLbl="alignAcc1" presStyleIdx="0" presStyleCnt="6">
        <dgm:presLayoutVars>
          <dgm:bulletEnabled val="1"/>
        </dgm:presLayoutVars>
      </dgm:prSet>
      <dgm:spPr>
        <a:ln>
          <a:noFill/>
        </a:ln>
      </dgm:spPr>
      <dgm:t>
        <a:bodyPr/>
        <a:lstStyle/>
        <a:p>
          <a:endParaRPr lang="en-GB"/>
        </a:p>
      </dgm:t>
    </dgm:pt>
    <dgm:pt modelId="{2F7A05CA-1F27-4384-AC0D-7B42362D75BA}" type="pres">
      <dgm:prSet presAssocID="{97934B19-0A4B-4121-9916-F7EC20EF0B10}" presName="spaceBetweenRectangles" presStyleCnt="0"/>
      <dgm:spPr/>
    </dgm:pt>
    <dgm:pt modelId="{29EC7F92-6143-4EC7-AD17-ECAF75C06DC8}" type="pres">
      <dgm:prSet presAssocID="{787546C1-DD5C-4D6E-BFDD-D95A52E781AD}" presName="parentLin" presStyleCnt="0"/>
      <dgm:spPr/>
      <dgm:t>
        <a:bodyPr/>
        <a:lstStyle>
          <a:extLst/>
        </a:lstStyle>
        <a:p>
          <a:endParaRPr lang="it-IT"/>
        </a:p>
      </dgm:t>
    </dgm:pt>
    <dgm:pt modelId="{F4F466C7-208D-4B4A-A865-9D82D8E9F892}" type="pres">
      <dgm:prSet presAssocID="{787546C1-DD5C-4D6E-BFDD-D95A52E781AD}" presName="parentLeftMargin" presStyleLbl="node1" presStyleIdx="0" presStyleCnt="6"/>
      <dgm:spPr/>
      <dgm:t>
        <a:bodyPr/>
        <a:lstStyle>
          <a:extLst/>
        </a:lstStyle>
        <a:p>
          <a:endParaRPr lang="it-IT"/>
        </a:p>
      </dgm:t>
    </dgm:pt>
    <dgm:pt modelId="{8BC4E78D-0D98-4ED2-B23A-71FEC19A6436}" type="pres">
      <dgm:prSet presAssocID="{787546C1-DD5C-4D6E-BFDD-D95A52E781AD}" presName="parentText" presStyleLbl="node1" presStyleIdx="1" presStyleCnt="6" custScaleX="115633" custLinFactNeighborX="9276" custLinFactNeighborY="-4638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it-IT"/>
        </a:p>
      </dgm:t>
    </dgm:pt>
    <dgm:pt modelId="{129CDA7D-4C80-4698-AFD0-7208B5D9749E}" type="pres">
      <dgm:prSet presAssocID="{787546C1-DD5C-4D6E-BFDD-D95A52E781AD}" presName="negativeSpace" presStyleCnt="0"/>
      <dgm:spPr/>
      <dgm:t>
        <a:bodyPr/>
        <a:lstStyle>
          <a:extLst/>
        </a:lstStyle>
        <a:p>
          <a:endParaRPr lang="it-IT"/>
        </a:p>
      </dgm:t>
    </dgm:pt>
    <dgm:pt modelId="{EBA8CF1F-3B4A-4B6A-8877-CB03CDDAB1E9}" type="pres">
      <dgm:prSet presAssocID="{787546C1-DD5C-4D6E-BFDD-D95A52E781AD}" presName="childText" presStyleLbl="alignAcc1" presStyleIdx="1" presStyleCnt="6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it-IT"/>
        </a:p>
      </dgm:t>
    </dgm:pt>
    <dgm:pt modelId="{8BC0D01A-9D98-495C-93AA-A7D9631CDDAD}" type="pres">
      <dgm:prSet presAssocID="{579A9A07-8770-4AC1-9705-76E19F87D269}" presName="spaceBetweenRectangles" presStyleCnt="0"/>
      <dgm:spPr/>
      <dgm:t>
        <a:bodyPr/>
        <a:lstStyle>
          <a:extLst/>
        </a:lstStyle>
        <a:p>
          <a:endParaRPr lang="it-IT"/>
        </a:p>
      </dgm:t>
    </dgm:pt>
    <dgm:pt modelId="{D4434ECF-2146-46AC-B62E-87AB389C995A}" type="pres">
      <dgm:prSet presAssocID="{AC5265C1-0BAB-4984-A634-E4518A8EC253}" presName="parentLin" presStyleCnt="0"/>
      <dgm:spPr/>
      <dgm:t>
        <a:bodyPr/>
        <a:lstStyle>
          <a:extLst/>
        </a:lstStyle>
        <a:p>
          <a:endParaRPr lang="it-IT"/>
        </a:p>
      </dgm:t>
    </dgm:pt>
    <dgm:pt modelId="{06B5F591-72E0-4CFF-9799-36D4050BD51D}" type="pres">
      <dgm:prSet presAssocID="{AC5265C1-0BAB-4984-A634-E4518A8EC253}" presName="parentLeftMargin" presStyleLbl="node1" presStyleIdx="1" presStyleCnt="6"/>
      <dgm:spPr/>
      <dgm:t>
        <a:bodyPr/>
        <a:lstStyle>
          <a:extLst/>
        </a:lstStyle>
        <a:p>
          <a:endParaRPr lang="it-IT"/>
        </a:p>
      </dgm:t>
    </dgm:pt>
    <dgm:pt modelId="{12E5634D-BCAA-48AB-BADB-754A15E9B7AC}" type="pres">
      <dgm:prSet presAssocID="{AC5265C1-0BAB-4984-A634-E4518A8EC253}" presName="parentText" presStyleLbl="node1" presStyleIdx="2" presStyleCnt="6" custScaleX="116958" custLinFactNeighborX="9276" custLinFactNeighborY="-2742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it-IT"/>
        </a:p>
      </dgm:t>
    </dgm:pt>
    <dgm:pt modelId="{3DAA9763-50F6-4CC4-B6DA-0A4C45FFB361}" type="pres">
      <dgm:prSet presAssocID="{AC5265C1-0BAB-4984-A634-E4518A8EC253}" presName="negativeSpace" presStyleCnt="0"/>
      <dgm:spPr/>
      <dgm:t>
        <a:bodyPr/>
        <a:lstStyle>
          <a:extLst/>
        </a:lstStyle>
        <a:p>
          <a:endParaRPr lang="it-IT"/>
        </a:p>
      </dgm:t>
    </dgm:pt>
    <dgm:pt modelId="{51228DB3-E7D4-486B-A0C1-9A59D129891F}" type="pres">
      <dgm:prSet presAssocID="{AC5265C1-0BAB-4984-A634-E4518A8EC253}" presName="childText" presStyleLbl="alignAcc1" presStyleIdx="2" presStyleCnt="6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it-IT"/>
        </a:p>
      </dgm:t>
    </dgm:pt>
    <dgm:pt modelId="{ECC02425-44D1-4F4C-B5D6-13442CA71F2A}" type="pres">
      <dgm:prSet presAssocID="{E68E8117-B3CB-464C-9711-4DBE8BF88216}" presName="spaceBetweenRectangles" presStyleCnt="0"/>
      <dgm:spPr/>
      <dgm:t>
        <a:bodyPr/>
        <a:lstStyle>
          <a:extLst/>
        </a:lstStyle>
        <a:p>
          <a:endParaRPr lang="it-IT"/>
        </a:p>
      </dgm:t>
    </dgm:pt>
    <dgm:pt modelId="{98CD7476-6A48-4BD0-A0B1-E79081300878}" type="pres">
      <dgm:prSet presAssocID="{F50BDB3E-817D-4A89-9D71-D9E0B029567B}" presName="parentLin" presStyleCnt="0"/>
      <dgm:spPr/>
      <dgm:t>
        <a:bodyPr/>
        <a:lstStyle>
          <a:extLst/>
        </a:lstStyle>
        <a:p>
          <a:endParaRPr lang="it-IT"/>
        </a:p>
      </dgm:t>
    </dgm:pt>
    <dgm:pt modelId="{63AA2D3F-331D-492F-82D5-8A2B6C78BAAD}" type="pres">
      <dgm:prSet presAssocID="{F50BDB3E-817D-4A89-9D71-D9E0B029567B}" presName="parentLeftMargin" presStyleLbl="node1" presStyleIdx="2" presStyleCnt="6"/>
      <dgm:spPr/>
      <dgm:t>
        <a:bodyPr/>
        <a:lstStyle>
          <a:extLst/>
        </a:lstStyle>
        <a:p>
          <a:endParaRPr lang="it-IT"/>
        </a:p>
      </dgm:t>
    </dgm:pt>
    <dgm:pt modelId="{2CFD44AC-C5B0-407B-B2EE-07415AFE4DC4}" type="pres">
      <dgm:prSet presAssocID="{F50BDB3E-817D-4A89-9D71-D9E0B029567B}" presName="parentText" presStyleLbl="node1" presStyleIdx="3" presStyleCnt="6" custScaleX="116959" custLinFactNeighborY="-4638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it-IT"/>
        </a:p>
      </dgm:t>
    </dgm:pt>
    <dgm:pt modelId="{E27A153A-8ADD-4646-B3A3-509A74CD0695}" type="pres">
      <dgm:prSet presAssocID="{F50BDB3E-817D-4A89-9D71-D9E0B029567B}" presName="negativeSpace" presStyleCnt="0"/>
      <dgm:spPr/>
      <dgm:t>
        <a:bodyPr/>
        <a:lstStyle>
          <a:extLst/>
        </a:lstStyle>
        <a:p>
          <a:endParaRPr lang="it-IT"/>
        </a:p>
      </dgm:t>
    </dgm:pt>
    <dgm:pt modelId="{2DB5D132-AB90-49A4-A479-F0988A86E33E}" type="pres">
      <dgm:prSet presAssocID="{F50BDB3E-817D-4A89-9D71-D9E0B029567B}" presName="childText" presStyleLbl="alignAcc1" presStyleIdx="3" presStyleCnt="6" custLinFactNeighborX="-197" custLinFactNeighborY="-16464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it-IT"/>
        </a:p>
      </dgm:t>
    </dgm:pt>
    <dgm:pt modelId="{A5E75685-2820-438A-88AF-159553A570AE}" type="pres">
      <dgm:prSet presAssocID="{25F4C625-3E51-442C-BBB8-3FA715271B27}" presName="spaceBetweenRectangles" presStyleCnt="0"/>
      <dgm:spPr/>
      <dgm:t>
        <a:bodyPr/>
        <a:lstStyle>
          <a:extLst/>
        </a:lstStyle>
        <a:p>
          <a:endParaRPr lang="it-IT"/>
        </a:p>
      </dgm:t>
    </dgm:pt>
    <dgm:pt modelId="{3936D63D-3BB5-4099-A097-CE176EB2ABE2}" type="pres">
      <dgm:prSet presAssocID="{ECBD6B98-1CBE-4BAA-AB77-4873C9DB1799}" presName="parentLin" presStyleCnt="0"/>
      <dgm:spPr/>
      <dgm:t>
        <a:bodyPr/>
        <a:lstStyle>
          <a:extLst/>
        </a:lstStyle>
        <a:p>
          <a:endParaRPr lang="it-IT"/>
        </a:p>
      </dgm:t>
    </dgm:pt>
    <dgm:pt modelId="{CA895514-6C23-43E3-A15C-728A9EC10843}" type="pres">
      <dgm:prSet presAssocID="{ECBD6B98-1CBE-4BAA-AB77-4873C9DB1799}" presName="parentLeftMargin" presStyleLbl="node1" presStyleIdx="3" presStyleCnt="6"/>
      <dgm:spPr/>
      <dgm:t>
        <a:bodyPr/>
        <a:lstStyle>
          <a:extLst/>
        </a:lstStyle>
        <a:p>
          <a:endParaRPr lang="it-IT"/>
        </a:p>
      </dgm:t>
    </dgm:pt>
    <dgm:pt modelId="{D2A5797B-20EE-4298-BA50-C968CEE241D4}" type="pres">
      <dgm:prSet presAssocID="{ECBD6B98-1CBE-4BAA-AB77-4873C9DB1799}" presName="parentText" presStyleLbl="node1" presStyleIdx="4" presStyleCnt="6" custScaleX="116173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it-IT"/>
        </a:p>
      </dgm:t>
    </dgm:pt>
    <dgm:pt modelId="{AEA9E5FD-8F48-4CA8-8487-C530B0C74333}" type="pres">
      <dgm:prSet presAssocID="{ECBD6B98-1CBE-4BAA-AB77-4873C9DB1799}" presName="negativeSpace" presStyleCnt="0"/>
      <dgm:spPr/>
      <dgm:t>
        <a:bodyPr/>
        <a:lstStyle>
          <a:extLst/>
        </a:lstStyle>
        <a:p>
          <a:endParaRPr lang="it-IT"/>
        </a:p>
      </dgm:t>
    </dgm:pt>
    <dgm:pt modelId="{56015E43-931D-4CAD-85C0-E9EB84437182}" type="pres">
      <dgm:prSet presAssocID="{ECBD6B98-1CBE-4BAA-AB77-4873C9DB1799}" presName="childText" presStyleLbl="alignAcc1" presStyleIdx="4" presStyleCnt="6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it-IT"/>
        </a:p>
      </dgm:t>
    </dgm:pt>
    <dgm:pt modelId="{4905FE18-EB66-4874-9B13-7E7405C14485}" type="pres">
      <dgm:prSet presAssocID="{CF18F627-55D0-4D75-84BC-9F6776290819}" presName="spaceBetweenRectangles" presStyleCnt="0"/>
      <dgm:spPr/>
    </dgm:pt>
    <dgm:pt modelId="{60FF9163-E0C5-45D7-B270-D5B8CCDCFFD8}" type="pres">
      <dgm:prSet presAssocID="{BDCE3CFE-A261-4EA1-A4D6-E265F99B3FDB}" presName="parentLin" presStyleCnt="0"/>
      <dgm:spPr/>
    </dgm:pt>
    <dgm:pt modelId="{1385C7AA-A64F-4A87-8F3F-C87EB7951755}" type="pres">
      <dgm:prSet presAssocID="{BDCE3CFE-A261-4EA1-A4D6-E265F99B3FDB}" presName="parentLeftMargin" presStyleLbl="node1" presStyleIdx="4" presStyleCnt="6"/>
      <dgm:spPr/>
      <dgm:t>
        <a:bodyPr/>
        <a:lstStyle/>
        <a:p>
          <a:endParaRPr lang="en-GB"/>
        </a:p>
      </dgm:t>
    </dgm:pt>
    <dgm:pt modelId="{B742FB1E-C93A-4895-8816-844BDEC9E917}" type="pres">
      <dgm:prSet presAssocID="{BDCE3CFE-A261-4EA1-A4D6-E265F99B3FDB}" presName="parentText" presStyleLbl="node1" presStyleIdx="5" presStyleCnt="6" custScaleX="117928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4849B90-0638-49C4-886B-9241006BEE2F}" type="pres">
      <dgm:prSet presAssocID="{BDCE3CFE-A261-4EA1-A4D6-E265F99B3FDB}" presName="negativeSpace" presStyleCnt="0"/>
      <dgm:spPr/>
    </dgm:pt>
    <dgm:pt modelId="{0AFD4A89-18DE-4FA9-A73B-0DDB2CECD497}" type="pres">
      <dgm:prSet presAssocID="{BDCE3CFE-A261-4EA1-A4D6-E265F99B3FDB}" presName="childText" presStyleLbl="alignAcc1" presStyleIdx="5" presStyleCnt="6">
        <dgm:presLayoutVars>
          <dgm:bulletEnabled val="1"/>
        </dgm:presLayoutVars>
      </dgm:prSet>
      <dgm:spPr>
        <a:ln>
          <a:noFill/>
        </a:ln>
      </dgm:spPr>
      <dgm:t>
        <a:bodyPr/>
        <a:lstStyle/>
        <a:p>
          <a:endParaRPr lang="en-GB"/>
        </a:p>
      </dgm:t>
    </dgm:pt>
  </dgm:ptLst>
  <dgm:cxnLst>
    <dgm:cxn modelId="{E9041FF9-9CE6-42B9-ACCB-78F46BBBD5CE}" type="presOf" srcId="{ECBD6B98-1CBE-4BAA-AB77-4873C9DB1799}" destId="{CA895514-6C23-43E3-A15C-728A9EC10843}" srcOrd="0" destOrd="0" presId="urn:microsoft.com/office/officeart/2005/8/layout/list1#1"/>
    <dgm:cxn modelId="{B22AD085-F9F3-4476-9674-A06A15B9FB18}" type="presOf" srcId="{F50BDB3E-817D-4A89-9D71-D9E0B029567B}" destId="{2CFD44AC-C5B0-407B-B2EE-07415AFE4DC4}" srcOrd="1" destOrd="0" presId="urn:microsoft.com/office/officeart/2005/8/layout/list1#1"/>
    <dgm:cxn modelId="{FFA34E15-CED5-4B92-B3DC-3E3C3E46CBB9}" srcId="{8554BDF9-8515-4677-9942-0171F000F8EB}" destId="{BDCE3CFE-A261-4EA1-A4D6-E265F99B3FDB}" srcOrd="5" destOrd="0" parTransId="{7D35250D-101F-4DBA-A902-8991BC751ECE}" sibTransId="{284133A2-8CFD-4F2D-AE47-773F4F28C171}"/>
    <dgm:cxn modelId="{7BE48F06-505A-4F51-BA61-409D1FF34502}" srcId="{8554BDF9-8515-4677-9942-0171F000F8EB}" destId="{ECBD6B98-1CBE-4BAA-AB77-4873C9DB1799}" srcOrd="4" destOrd="0" parTransId="{A8E7F406-AFD8-48D2-8D82-E8A1F17391BF}" sibTransId="{CF18F627-55D0-4D75-84BC-9F6776290819}"/>
    <dgm:cxn modelId="{579A338B-B5D8-4240-8867-8564B0DC96F3}" srcId="{8554BDF9-8515-4677-9942-0171F000F8EB}" destId="{AC5265C1-0BAB-4984-A634-E4518A8EC253}" srcOrd="2" destOrd="0" parTransId="{26A0947C-B518-417C-9D68-EC422DC1E3A5}" sibTransId="{E68E8117-B3CB-464C-9711-4DBE8BF88216}"/>
    <dgm:cxn modelId="{8BF07FDB-7F68-4F20-A0E4-B0065C7CAA8D}" type="presOf" srcId="{76D4EAF8-D73D-4B7C-A551-D3DFFD43DEB4}" destId="{E2EB860C-7853-48E7-9BCC-16D377E53E8C}" srcOrd="1" destOrd="0" presId="urn:microsoft.com/office/officeart/2005/8/layout/list1#1"/>
    <dgm:cxn modelId="{85F833A6-AD71-484A-A0C9-B67D638AF131}" type="presOf" srcId="{AC5265C1-0BAB-4984-A634-E4518A8EC253}" destId="{06B5F591-72E0-4CFF-9799-36D4050BD51D}" srcOrd="0" destOrd="0" presId="urn:microsoft.com/office/officeart/2005/8/layout/list1#1"/>
    <dgm:cxn modelId="{8ECC7DDA-3E8D-4612-A160-924A8564B951}" type="presOf" srcId="{AC5265C1-0BAB-4984-A634-E4518A8EC253}" destId="{12E5634D-BCAA-48AB-BADB-754A15E9B7AC}" srcOrd="1" destOrd="0" presId="urn:microsoft.com/office/officeart/2005/8/layout/list1#1"/>
    <dgm:cxn modelId="{B7744503-5071-43D1-810D-B3C5895FF1BA}" type="presOf" srcId="{F50BDB3E-817D-4A89-9D71-D9E0B029567B}" destId="{63AA2D3F-331D-492F-82D5-8A2B6C78BAAD}" srcOrd="0" destOrd="0" presId="urn:microsoft.com/office/officeart/2005/8/layout/list1#1"/>
    <dgm:cxn modelId="{B656DA97-B092-4C33-B235-5A2219E8CF01}" type="presOf" srcId="{76D4EAF8-D73D-4B7C-A551-D3DFFD43DEB4}" destId="{6BD5FC7C-144D-4998-8F72-CB21BA6D501D}" srcOrd="0" destOrd="0" presId="urn:microsoft.com/office/officeart/2005/8/layout/list1#1"/>
    <dgm:cxn modelId="{A8D92E06-0FF1-4462-BEA9-9DF2A63D8432}" srcId="{8554BDF9-8515-4677-9942-0171F000F8EB}" destId="{76D4EAF8-D73D-4B7C-A551-D3DFFD43DEB4}" srcOrd="0" destOrd="0" parTransId="{796931EE-B7BA-4C7F-8B17-970B3F36CA49}" sibTransId="{97934B19-0A4B-4121-9916-F7EC20EF0B10}"/>
    <dgm:cxn modelId="{6AC9C7D6-D8C1-4A3D-8DEB-FF4D6F642AF7}" type="presOf" srcId="{BDCE3CFE-A261-4EA1-A4D6-E265F99B3FDB}" destId="{B742FB1E-C93A-4895-8816-844BDEC9E917}" srcOrd="1" destOrd="0" presId="urn:microsoft.com/office/officeart/2005/8/layout/list1#1"/>
    <dgm:cxn modelId="{7D11C137-8834-4F61-B71B-65F20E16A820}" type="presOf" srcId="{787546C1-DD5C-4D6E-BFDD-D95A52E781AD}" destId="{F4F466C7-208D-4B4A-A865-9D82D8E9F892}" srcOrd="0" destOrd="0" presId="urn:microsoft.com/office/officeart/2005/8/layout/list1#1"/>
    <dgm:cxn modelId="{E8EF61B1-515C-44F0-9393-3A960B69FA7A}" srcId="{8554BDF9-8515-4677-9942-0171F000F8EB}" destId="{F50BDB3E-817D-4A89-9D71-D9E0B029567B}" srcOrd="3" destOrd="0" parTransId="{DE0B39BA-A6F3-455E-8022-365CCF701DB7}" sibTransId="{25F4C625-3E51-442C-BBB8-3FA715271B27}"/>
    <dgm:cxn modelId="{EB9BF0C0-4435-432F-A810-8E0D976E0E3F}" type="presOf" srcId="{BDCE3CFE-A261-4EA1-A4D6-E265F99B3FDB}" destId="{1385C7AA-A64F-4A87-8F3F-C87EB7951755}" srcOrd="0" destOrd="0" presId="urn:microsoft.com/office/officeart/2005/8/layout/list1#1"/>
    <dgm:cxn modelId="{316C1345-2E92-4C3B-A7D8-8C4DABD4AF82}" type="presOf" srcId="{ECBD6B98-1CBE-4BAA-AB77-4873C9DB1799}" destId="{D2A5797B-20EE-4298-BA50-C968CEE241D4}" srcOrd="1" destOrd="0" presId="urn:microsoft.com/office/officeart/2005/8/layout/list1#1"/>
    <dgm:cxn modelId="{B8223587-2923-4FE8-876A-8AEDD58A1DEE}" type="presOf" srcId="{787546C1-DD5C-4D6E-BFDD-D95A52E781AD}" destId="{8BC4E78D-0D98-4ED2-B23A-71FEC19A6436}" srcOrd="1" destOrd="0" presId="urn:microsoft.com/office/officeart/2005/8/layout/list1#1"/>
    <dgm:cxn modelId="{DFAEFA4C-B3B0-4C4E-BCD8-BFB53D07C5D0}" srcId="{8554BDF9-8515-4677-9942-0171F000F8EB}" destId="{787546C1-DD5C-4D6E-BFDD-D95A52E781AD}" srcOrd="1" destOrd="0" parTransId="{88942913-D2BB-4DEB-B0E7-EA2B7A6CD360}" sibTransId="{579A9A07-8770-4AC1-9705-76E19F87D269}"/>
    <dgm:cxn modelId="{2E4AC3E6-BAA8-4F23-8543-139B7D13AD3A}" type="presOf" srcId="{8554BDF9-8515-4677-9942-0171F000F8EB}" destId="{9D58511D-D18C-46E6-ADFB-6CDE1389D37F}" srcOrd="0" destOrd="0" presId="urn:microsoft.com/office/officeart/2005/8/layout/list1#1"/>
    <dgm:cxn modelId="{5EA63D45-FC80-40A4-9963-290E3DE71B0C}" type="presParOf" srcId="{9D58511D-D18C-46E6-ADFB-6CDE1389D37F}" destId="{5DA604D9-CA77-40D7-A14B-46D43C5A2F97}" srcOrd="0" destOrd="0" presId="urn:microsoft.com/office/officeart/2005/8/layout/list1#1"/>
    <dgm:cxn modelId="{A3AE615E-CE2A-4EDD-8AD8-70811EE71021}" type="presParOf" srcId="{5DA604D9-CA77-40D7-A14B-46D43C5A2F97}" destId="{6BD5FC7C-144D-4998-8F72-CB21BA6D501D}" srcOrd="0" destOrd="0" presId="urn:microsoft.com/office/officeart/2005/8/layout/list1#1"/>
    <dgm:cxn modelId="{3854B7FA-9B5E-45DC-A177-C33B92732D03}" type="presParOf" srcId="{5DA604D9-CA77-40D7-A14B-46D43C5A2F97}" destId="{E2EB860C-7853-48E7-9BCC-16D377E53E8C}" srcOrd="1" destOrd="0" presId="urn:microsoft.com/office/officeart/2005/8/layout/list1#1"/>
    <dgm:cxn modelId="{CA202DB3-03CB-412F-8650-F94D86A8830B}" type="presParOf" srcId="{9D58511D-D18C-46E6-ADFB-6CDE1389D37F}" destId="{2B122DC6-BFEC-4697-8484-7583409010C6}" srcOrd="1" destOrd="0" presId="urn:microsoft.com/office/officeart/2005/8/layout/list1#1"/>
    <dgm:cxn modelId="{B25BFE52-BBE7-43AB-A4E6-390AC3D4298D}" type="presParOf" srcId="{9D58511D-D18C-46E6-ADFB-6CDE1389D37F}" destId="{60459085-DCB3-4969-BC2C-5B0D050E74B6}" srcOrd="2" destOrd="0" presId="urn:microsoft.com/office/officeart/2005/8/layout/list1#1"/>
    <dgm:cxn modelId="{6EEBEE3B-A750-43D1-A223-6737F12544E5}" type="presParOf" srcId="{9D58511D-D18C-46E6-ADFB-6CDE1389D37F}" destId="{2F7A05CA-1F27-4384-AC0D-7B42362D75BA}" srcOrd="3" destOrd="0" presId="urn:microsoft.com/office/officeart/2005/8/layout/list1#1"/>
    <dgm:cxn modelId="{7E00F4B3-A7BD-4FFF-A26C-AC9754AA03F5}" type="presParOf" srcId="{9D58511D-D18C-46E6-ADFB-6CDE1389D37F}" destId="{29EC7F92-6143-4EC7-AD17-ECAF75C06DC8}" srcOrd="4" destOrd="0" presId="urn:microsoft.com/office/officeart/2005/8/layout/list1#1"/>
    <dgm:cxn modelId="{E19A0CE4-0618-4972-82CD-8B4008C6D4F4}" type="presParOf" srcId="{29EC7F92-6143-4EC7-AD17-ECAF75C06DC8}" destId="{F4F466C7-208D-4B4A-A865-9D82D8E9F892}" srcOrd="0" destOrd="0" presId="urn:microsoft.com/office/officeart/2005/8/layout/list1#1"/>
    <dgm:cxn modelId="{EAE359D0-2DF0-4CAB-AE7C-70C31305D229}" type="presParOf" srcId="{29EC7F92-6143-4EC7-AD17-ECAF75C06DC8}" destId="{8BC4E78D-0D98-4ED2-B23A-71FEC19A6436}" srcOrd="1" destOrd="0" presId="urn:microsoft.com/office/officeart/2005/8/layout/list1#1"/>
    <dgm:cxn modelId="{8EC0BFFD-1A98-46F7-830E-C69439DB8DF4}" type="presParOf" srcId="{9D58511D-D18C-46E6-ADFB-6CDE1389D37F}" destId="{129CDA7D-4C80-4698-AFD0-7208B5D9749E}" srcOrd="5" destOrd="0" presId="urn:microsoft.com/office/officeart/2005/8/layout/list1#1"/>
    <dgm:cxn modelId="{F1AE0CEA-45FB-44E4-B87F-E78C53E87E93}" type="presParOf" srcId="{9D58511D-D18C-46E6-ADFB-6CDE1389D37F}" destId="{EBA8CF1F-3B4A-4B6A-8877-CB03CDDAB1E9}" srcOrd="6" destOrd="0" presId="urn:microsoft.com/office/officeart/2005/8/layout/list1#1"/>
    <dgm:cxn modelId="{5921384F-2CB0-4504-B075-D410F69B4248}" type="presParOf" srcId="{9D58511D-D18C-46E6-ADFB-6CDE1389D37F}" destId="{8BC0D01A-9D98-495C-93AA-A7D9631CDDAD}" srcOrd="7" destOrd="0" presId="urn:microsoft.com/office/officeart/2005/8/layout/list1#1"/>
    <dgm:cxn modelId="{78562C92-16BC-4A16-8EDA-5D3596D1E1AF}" type="presParOf" srcId="{9D58511D-D18C-46E6-ADFB-6CDE1389D37F}" destId="{D4434ECF-2146-46AC-B62E-87AB389C995A}" srcOrd="8" destOrd="0" presId="urn:microsoft.com/office/officeart/2005/8/layout/list1#1"/>
    <dgm:cxn modelId="{50F2B5EF-D95F-4E9C-AB8A-37451AD9B88B}" type="presParOf" srcId="{D4434ECF-2146-46AC-B62E-87AB389C995A}" destId="{06B5F591-72E0-4CFF-9799-36D4050BD51D}" srcOrd="0" destOrd="0" presId="urn:microsoft.com/office/officeart/2005/8/layout/list1#1"/>
    <dgm:cxn modelId="{9DEFF1AF-D216-4ACC-9391-7BC8BB1BB65C}" type="presParOf" srcId="{D4434ECF-2146-46AC-B62E-87AB389C995A}" destId="{12E5634D-BCAA-48AB-BADB-754A15E9B7AC}" srcOrd="1" destOrd="0" presId="urn:microsoft.com/office/officeart/2005/8/layout/list1#1"/>
    <dgm:cxn modelId="{8C381332-2D07-4011-862B-7F6BC3972BC8}" type="presParOf" srcId="{9D58511D-D18C-46E6-ADFB-6CDE1389D37F}" destId="{3DAA9763-50F6-4CC4-B6DA-0A4C45FFB361}" srcOrd="9" destOrd="0" presId="urn:microsoft.com/office/officeart/2005/8/layout/list1#1"/>
    <dgm:cxn modelId="{EBED6689-8C0C-4FC1-B816-67D751E3A90B}" type="presParOf" srcId="{9D58511D-D18C-46E6-ADFB-6CDE1389D37F}" destId="{51228DB3-E7D4-486B-A0C1-9A59D129891F}" srcOrd="10" destOrd="0" presId="urn:microsoft.com/office/officeart/2005/8/layout/list1#1"/>
    <dgm:cxn modelId="{73F4814D-BA3E-4BD3-B6ED-F14777C0D144}" type="presParOf" srcId="{9D58511D-D18C-46E6-ADFB-6CDE1389D37F}" destId="{ECC02425-44D1-4F4C-B5D6-13442CA71F2A}" srcOrd="11" destOrd="0" presId="urn:microsoft.com/office/officeart/2005/8/layout/list1#1"/>
    <dgm:cxn modelId="{A7A09A86-1561-4C90-9B9E-90368B428457}" type="presParOf" srcId="{9D58511D-D18C-46E6-ADFB-6CDE1389D37F}" destId="{98CD7476-6A48-4BD0-A0B1-E79081300878}" srcOrd="12" destOrd="0" presId="urn:microsoft.com/office/officeart/2005/8/layout/list1#1"/>
    <dgm:cxn modelId="{DC1893ED-4CCC-43FC-86FC-16B141E2A9C6}" type="presParOf" srcId="{98CD7476-6A48-4BD0-A0B1-E79081300878}" destId="{63AA2D3F-331D-492F-82D5-8A2B6C78BAAD}" srcOrd="0" destOrd="0" presId="urn:microsoft.com/office/officeart/2005/8/layout/list1#1"/>
    <dgm:cxn modelId="{7B3158A0-7F7E-46F5-97C2-B2ABF1EEB4F3}" type="presParOf" srcId="{98CD7476-6A48-4BD0-A0B1-E79081300878}" destId="{2CFD44AC-C5B0-407B-B2EE-07415AFE4DC4}" srcOrd="1" destOrd="0" presId="urn:microsoft.com/office/officeart/2005/8/layout/list1#1"/>
    <dgm:cxn modelId="{A9F4D175-6862-4A14-9DCF-4BF1E2786A9F}" type="presParOf" srcId="{9D58511D-D18C-46E6-ADFB-6CDE1389D37F}" destId="{E27A153A-8ADD-4646-B3A3-509A74CD0695}" srcOrd="13" destOrd="0" presId="urn:microsoft.com/office/officeart/2005/8/layout/list1#1"/>
    <dgm:cxn modelId="{763167D1-D5EF-4C4E-99A3-AB6ECD920A3A}" type="presParOf" srcId="{9D58511D-D18C-46E6-ADFB-6CDE1389D37F}" destId="{2DB5D132-AB90-49A4-A479-F0988A86E33E}" srcOrd="14" destOrd="0" presId="urn:microsoft.com/office/officeart/2005/8/layout/list1#1"/>
    <dgm:cxn modelId="{C0746C3D-9321-4D14-A8C9-5268BC866E41}" type="presParOf" srcId="{9D58511D-D18C-46E6-ADFB-6CDE1389D37F}" destId="{A5E75685-2820-438A-88AF-159553A570AE}" srcOrd="15" destOrd="0" presId="urn:microsoft.com/office/officeart/2005/8/layout/list1#1"/>
    <dgm:cxn modelId="{5E61F366-1D33-4B25-99A2-70975501FFB5}" type="presParOf" srcId="{9D58511D-D18C-46E6-ADFB-6CDE1389D37F}" destId="{3936D63D-3BB5-4099-A097-CE176EB2ABE2}" srcOrd="16" destOrd="0" presId="urn:microsoft.com/office/officeart/2005/8/layout/list1#1"/>
    <dgm:cxn modelId="{FD63AEEC-E852-46BD-AA40-E8E132C7164C}" type="presParOf" srcId="{3936D63D-3BB5-4099-A097-CE176EB2ABE2}" destId="{CA895514-6C23-43E3-A15C-728A9EC10843}" srcOrd="0" destOrd="0" presId="urn:microsoft.com/office/officeart/2005/8/layout/list1#1"/>
    <dgm:cxn modelId="{EB7B6136-7AAC-4EB9-87A6-71E16377265B}" type="presParOf" srcId="{3936D63D-3BB5-4099-A097-CE176EB2ABE2}" destId="{D2A5797B-20EE-4298-BA50-C968CEE241D4}" srcOrd="1" destOrd="0" presId="urn:microsoft.com/office/officeart/2005/8/layout/list1#1"/>
    <dgm:cxn modelId="{8D4E2922-B6EF-49C0-AEC3-1391F67FC9C2}" type="presParOf" srcId="{9D58511D-D18C-46E6-ADFB-6CDE1389D37F}" destId="{AEA9E5FD-8F48-4CA8-8487-C530B0C74333}" srcOrd="17" destOrd="0" presId="urn:microsoft.com/office/officeart/2005/8/layout/list1#1"/>
    <dgm:cxn modelId="{A635B29B-D67B-4FCF-9AE4-A70DA1419AA8}" type="presParOf" srcId="{9D58511D-D18C-46E6-ADFB-6CDE1389D37F}" destId="{56015E43-931D-4CAD-85C0-E9EB84437182}" srcOrd="18" destOrd="0" presId="urn:microsoft.com/office/officeart/2005/8/layout/list1#1"/>
    <dgm:cxn modelId="{4B2F49F4-610E-4CBB-84A0-21C6DE3C53A8}" type="presParOf" srcId="{9D58511D-D18C-46E6-ADFB-6CDE1389D37F}" destId="{4905FE18-EB66-4874-9B13-7E7405C14485}" srcOrd="19" destOrd="0" presId="urn:microsoft.com/office/officeart/2005/8/layout/list1#1"/>
    <dgm:cxn modelId="{074369A3-331C-426B-B66A-788CF7A65420}" type="presParOf" srcId="{9D58511D-D18C-46E6-ADFB-6CDE1389D37F}" destId="{60FF9163-E0C5-45D7-B270-D5B8CCDCFFD8}" srcOrd="20" destOrd="0" presId="urn:microsoft.com/office/officeart/2005/8/layout/list1#1"/>
    <dgm:cxn modelId="{000033FE-986C-4E16-AE0B-870C768DBB3C}" type="presParOf" srcId="{60FF9163-E0C5-45D7-B270-D5B8CCDCFFD8}" destId="{1385C7AA-A64F-4A87-8F3F-C87EB7951755}" srcOrd="0" destOrd="0" presId="urn:microsoft.com/office/officeart/2005/8/layout/list1#1"/>
    <dgm:cxn modelId="{DC25FCDF-9354-40F1-A215-802ED58BE45D}" type="presParOf" srcId="{60FF9163-E0C5-45D7-B270-D5B8CCDCFFD8}" destId="{B742FB1E-C93A-4895-8816-844BDEC9E917}" srcOrd="1" destOrd="0" presId="urn:microsoft.com/office/officeart/2005/8/layout/list1#1"/>
    <dgm:cxn modelId="{52B9A471-CC7C-4CB2-86AB-F79219F66EA6}" type="presParOf" srcId="{9D58511D-D18C-46E6-ADFB-6CDE1389D37F}" destId="{24849B90-0638-49C4-886B-9241006BEE2F}" srcOrd="21" destOrd="0" presId="urn:microsoft.com/office/officeart/2005/8/layout/list1#1"/>
    <dgm:cxn modelId="{BC1D3500-7C70-47D7-A8D7-487D11756DAE}" type="presParOf" srcId="{9D58511D-D18C-46E6-ADFB-6CDE1389D37F}" destId="{0AFD4A89-18DE-4FA9-A73B-0DDB2CECD497}" srcOrd="22" destOrd="0" presId="urn:microsoft.com/office/officeart/2005/8/layout/list1#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554BDF9-8515-4677-9942-0171F000F8EB}" type="doc">
      <dgm:prSet loTypeId="urn:microsoft.com/office/officeart/2005/8/layout/list1#1" loCatId="list" qsTypeId="urn:microsoft.com/office/officeart/2005/8/quickstyle/simple2#1" qsCatId="simple" csTypeId="urn:microsoft.com/office/officeart/2005/8/colors/colorful1" csCatId="colorful" phldr="1"/>
      <dgm:spPr/>
      <dgm:t>
        <a:bodyPr/>
        <a:lstStyle>
          <a:extLst/>
        </a:lstStyle>
        <a:p>
          <a:endParaRPr lang="it-IT"/>
        </a:p>
      </dgm:t>
    </dgm:pt>
    <dgm:pt modelId="{787546C1-DD5C-4D6E-BFDD-D95A52E781AD}">
      <dgm:prSet phldrT="[Text]"/>
      <dgm:spPr>
        <a:solidFill>
          <a:schemeClr val="accent1"/>
        </a:solidFill>
        <a:ln w="6350">
          <a:solidFill>
            <a:schemeClr val="bg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>
          <a:extLst/>
        </a:lstStyle>
        <a:p>
          <a:r>
            <a:rPr lang="it-IT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Within</a:t>
          </a:r>
          <a:r>
            <a:rPr lang="it-IT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the Company</a:t>
          </a:r>
          <a:endParaRPr lang="it-IT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8942913-D2BB-4DEB-B0E7-EA2B7A6CD360}" type="parTrans" cxnId="{DFAEFA4C-B3B0-4C4E-BCD8-BFB53D07C5D0}">
      <dgm:prSet/>
      <dgm:spPr/>
      <dgm:t>
        <a:bodyPr/>
        <a:lstStyle>
          <a:extLst/>
        </a:lstStyle>
        <a:p>
          <a:endParaRPr lang="it-IT"/>
        </a:p>
      </dgm:t>
    </dgm:pt>
    <dgm:pt modelId="{579A9A07-8770-4AC1-9705-76E19F87D269}" type="sibTrans" cxnId="{DFAEFA4C-B3B0-4C4E-BCD8-BFB53D07C5D0}">
      <dgm:prSet/>
      <dgm:spPr/>
      <dgm:t>
        <a:bodyPr/>
        <a:lstStyle>
          <a:extLst/>
        </a:lstStyle>
        <a:p>
          <a:endParaRPr lang="it-IT"/>
        </a:p>
      </dgm:t>
    </dgm:pt>
    <dgm:pt modelId="{AC5265C1-0BAB-4984-A634-E4518A8EC253}">
      <dgm:prSet phldrT="[Text]"/>
      <dgm:spPr>
        <a:solidFill>
          <a:schemeClr val="accent2"/>
        </a:solidFill>
        <a:ln w="6350">
          <a:solidFill>
            <a:schemeClr val="bg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>
          <a:extLst/>
        </a:lstStyle>
        <a:p>
          <a:r>
            <a:rPr lang="it-IT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Outside</a:t>
          </a:r>
          <a:r>
            <a:rPr lang="it-IT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the Company</a:t>
          </a:r>
          <a:endParaRPr lang="it-IT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6A0947C-B518-417C-9D68-EC422DC1E3A5}" type="parTrans" cxnId="{579A338B-B5D8-4240-8867-8564B0DC96F3}">
      <dgm:prSet/>
      <dgm:spPr/>
      <dgm:t>
        <a:bodyPr/>
        <a:lstStyle>
          <a:extLst/>
        </a:lstStyle>
        <a:p>
          <a:endParaRPr lang="it-IT"/>
        </a:p>
      </dgm:t>
    </dgm:pt>
    <dgm:pt modelId="{E68E8117-B3CB-464C-9711-4DBE8BF88216}" type="sibTrans" cxnId="{579A338B-B5D8-4240-8867-8564B0DC96F3}">
      <dgm:prSet/>
      <dgm:spPr/>
      <dgm:t>
        <a:bodyPr/>
        <a:lstStyle>
          <a:extLst/>
        </a:lstStyle>
        <a:p>
          <a:endParaRPr lang="it-IT"/>
        </a:p>
      </dgm:t>
    </dgm:pt>
    <dgm:pt modelId="{F50BDB3E-817D-4A89-9D71-D9E0B029567B}">
      <dgm:prSet phldrT="[Text]"/>
      <dgm:spPr>
        <a:solidFill>
          <a:schemeClr val="accent3"/>
        </a:solidFill>
        <a:ln w="6350">
          <a:solidFill>
            <a:schemeClr val="bg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>
          <a:extLst/>
        </a:lstStyle>
        <a:p>
          <a:r>
            <a:rPr lang="it-IT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On-line</a:t>
          </a:r>
          <a:endParaRPr lang="it-IT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E0B39BA-A6F3-455E-8022-365CCF701DB7}" type="parTrans" cxnId="{E8EF61B1-515C-44F0-9393-3A960B69FA7A}">
      <dgm:prSet/>
      <dgm:spPr/>
      <dgm:t>
        <a:bodyPr/>
        <a:lstStyle>
          <a:extLst/>
        </a:lstStyle>
        <a:p>
          <a:endParaRPr lang="it-IT"/>
        </a:p>
      </dgm:t>
    </dgm:pt>
    <dgm:pt modelId="{25F4C625-3E51-442C-BBB8-3FA715271B27}" type="sibTrans" cxnId="{E8EF61B1-515C-44F0-9393-3A960B69FA7A}">
      <dgm:prSet/>
      <dgm:spPr/>
      <dgm:t>
        <a:bodyPr/>
        <a:lstStyle>
          <a:extLst/>
        </a:lstStyle>
        <a:p>
          <a:endParaRPr lang="it-IT"/>
        </a:p>
      </dgm:t>
    </dgm:pt>
    <dgm:pt modelId="{ECBD6B98-1CBE-4BAA-AB77-4873C9DB1799}">
      <dgm:prSet phldrT="[Text]"/>
      <dgm:spPr>
        <a:solidFill>
          <a:schemeClr val="accent6"/>
        </a:solidFill>
        <a:ln w="6350">
          <a:solidFill>
            <a:schemeClr val="bg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>
          <a:extLst/>
        </a:lstStyle>
        <a:p>
          <a:r>
            <a:rPr lang="it-IT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Webcast</a:t>
          </a:r>
          <a:endParaRPr lang="it-IT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8E7F406-AFD8-48D2-8D82-E8A1F17391BF}" type="parTrans" cxnId="{7BE48F06-505A-4F51-BA61-409D1FF34502}">
      <dgm:prSet/>
      <dgm:spPr/>
      <dgm:t>
        <a:bodyPr/>
        <a:lstStyle>
          <a:extLst/>
        </a:lstStyle>
        <a:p>
          <a:endParaRPr lang="it-IT"/>
        </a:p>
      </dgm:t>
    </dgm:pt>
    <dgm:pt modelId="{CF18F627-55D0-4D75-84BC-9F6776290819}" type="sibTrans" cxnId="{7BE48F06-505A-4F51-BA61-409D1FF34502}">
      <dgm:prSet/>
      <dgm:spPr/>
      <dgm:t>
        <a:bodyPr/>
        <a:lstStyle>
          <a:extLst/>
        </a:lstStyle>
        <a:p>
          <a:endParaRPr lang="it-IT"/>
        </a:p>
      </dgm:t>
    </dgm:pt>
    <dgm:pt modelId="{72C3F26C-B2E1-4921-8683-C59493423087}">
      <dgm:prSet phldrT="[Text]"/>
      <dgm:spPr>
        <a:solidFill>
          <a:srgbClr val="777777"/>
        </a:solidFill>
        <a:ln w="6350">
          <a:solidFill>
            <a:schemeClr val="bg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>
          <a:extLst/>
        </a:lstStyle>
        <a:p>
          <a:r>
            <a:rPr lang="it-IT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Other</a:t>
          </a:r>
          <a:r>
            <a:rPr lang="it-IT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(indicate </a:t>
          </a:r>
          <a:r>
            <a:rPr lang="it-IT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which</a:t>
          </a:r>
          <a:r>
            <a:rPr lang="it-IT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... )*</a:t>
          </a:r>
          <a:endParaRPr lang="it-IT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F574432-C67D-4D0C-A035-8ACD0298E8C2}" type="parTrans" cxnId="{8495E45B-B3E7-4133-99B4-A263AD302EEB}">
      <dgm:prSet/>
      <dgm:spPr/>
      <dgm:t>
        <a:bodyPr/>
        <a:lstStyle/>
        <a:p>
          <a:endParaRPr lang="en-GB"/>
        </a:p>
      </dgm:t>
    </dgm:pt>
    <dgm:pt modelId="{DAD9A66A-4F48-46C2-8B06-CACA545F8C87}" type="sibTrans" cxnId="{8495E45B-B3E7-4133-99B4-A263AD302EEB}">
      <dgm:prSet/>
      <dgm:spPr/>
      <dgm:t>
        <a:bodyPr/>
        <a:lstStyle/>
        <a:p>
          <a:endParaRPr lang="en-GB"/>
        </a:p>
      </dgm:t>
    </dgm:pt>
    <dgm:pt modelId="{7221368B-6210-4DBD-B6E2-0AA835DB8719}">
      <dgm:prSet custT="1"/>
      <dgm:spPr>
        <a:noFill/>
        <a:ln w="25400">
          <a:solidFill>
            <a:schemeClr val="bg1"/>
          </a:solidFill>
        </a:ln>
      </dgm:spPr>
      <dgm:t>
        <a:bodyPr/>
        <a:lstStyle/>
        <a:p>
          <a:r>
            <a:rPr lang="en-GB" sz="2000" b="1" dirty="0" smtClean="0">
              <a:solidFill>
                <a:schemeClr val="tx1">
                  <a:lumMod val="65000"/>
                  <a:lumOff val="35000"/>
                </a:schemeClr>
              </a:solidFill>
            </a:rPr>
            <a:t>Answers</a:t>
          </a:r>
          <a:endParaRPr lang="en-GB" sz="2000" b="1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1C8D3938-4C6C-4E3C-9328-C54166FBFD63}" type="parTrans" cxnId="{D4466A13-EDA6-484B-820C-40E302C7E879}">
      <dgm:prSet/>
      <dgm:spPr/>
      <dgm:t>
        <a:bodyPr/>
        <a:lstStyle/>
        <a:p>
          <a:endParaRPr lang="en-GB"/>
        </a:p>
      </dgm:t>
    </dgm:pt>
    <dgm:pt modelId="{702ACFCF-9E4E-4138-973B-AA76A08903A8}" type="sibTrans" cxnId="{D4466A13-EDA6-484B-820C-40E302C7E879}">
      <dgm:prSet/>
      <dgm:spPr/>
      <dgm:t>
        <a:bodyPr/>
        <a:lstStyle/>
        <a:p>
          <a:endParaRPr lang="en-GB"/>
        </a:p>
      </dgm:t>
    </dgm:pt>
    <dgm:pt modelId="{9D58511D-D18C-46E6-ADFB-6CDE1389D37F}" type="pres">
      <dgm:prSet presAssocID="{8554BDF9-8515-4677-9942-0171F000F8E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>
          <a:extLst/>
        </a:lstStyle>
        <a:p>
          <a:endParaRPr lang="it-IT"/>
        </a:p>
      </dgm:t>
    </dgm:pt>
    <dgm:pt modelId="{E77B811C-4A0E-4167-90C4-160C9DB007A5}" type="pres">
      <dgm:prSet presAssocID="{7221368B-6210-4DBD-B6E2-0AA835DB8719}" presName="parentLin" presStyleCnt="0"/>
      <dgm:spPr/>
    </dgm:pt>
    <dgm:pt modelId="{B17C2ADE-8FB4-4C13-B1A3-81DD79124AAE}" type="pres">
      <dgm:prSet presAssocID="{7221368B-6210-4DBD-B6E2-0AA835DB8719}" presName="parentLeftMargin" presStyleLbl="node1" presStyleIdx="0" presStyleCnt="6"/>
      <dgm:spPr/>
      <dgm:t>
        <a:bodyPr/>
        <a:lstStyle/>
        <a:p>
          <a:endParaRPr lang="en-GB"/>
        </a:p>
      </dgm:t>
    </dgm:pt>
    <dgm:pt modelId="{AEB03BD0-EE05-4D87-985D-2343989B5EB8}" type="pres">
      <dgm:prSet presAssocID="{7221368B-6210-4DBD-B6E2-0AA835DB8719}" presName="parentText" presStyleLbl="node1" presStyleIdx="0" presStyleCnt="6" custScaleX="11396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EDFD3C6-8FD3-4E6A-BF36-48FAB074A088}" type="pres">
      <dgm:prSet presAssocID="{7221368B-6210-4DBD-B6E2-0AA835DB8719}" presName="negativeSpace" presStyleCnt="0"/>
      <dgm:spPr/>
    </dgm:pt>
    <dgm:pt modelId="{C4FDFCCB-F1B7-4130-8B0A-CCC1C969EF43}" type="pres">
      <dgm:prSet presAssocID="{7221368B-6210-4DBD-B6E2-0AA835DB8719}" presName="childText" presStyleLbl="alignAcc1" presStyleIdx="0" presStyleCnt="6">
        <dgm:presLayoutVars>
          <dgm:bulletEnabled val="1"/>
        </dgm:presLayoutVars>
      </dgm:prSet>
      <dgm:spPr>
        <a:ln>
          <a:noFill/>
        </a:ln>
      </dgm:spPr>
      <dgm:t>
        <a:bodyPr/>
        <a:lstStyle/>
        <a:p>
          <a:endParaRPr lang="en-GB"/>
        </a:p>
      </dgm:t>
    </dgm:pt>
    <dgm:pt modelId="{20CBC569-63CD-42F8-A789-70389369413B}" type="pres">
      <dgm:prSet presAssocID="{702ACFCF-9E4E-4138-973B-AA76A08903A8}" presName="spaceBetweenRectangles" presStyleCnt="0"/>
      <dgm:spPr/>
    </dgm:pt>
    <dgm:pt modelId="{29EC7F92-6143-4EC7-AD17-ECAF75C06DC8}" type="pres">
      <dgm:prSet presAssocID="{787546C1-DD5C-4D6E-BFDD-D95A52E781AD}" presName="parentLin" presStyleCnt="0"/>
      <dgm:spPr/>
      <dgm:t>
        <a:bodyPr/>
        <a:lstStyle>
          <a:extLst/>
        </a:lstStyle>
        <a:p>
          <a:endParaRPr lang="it-IT"/>
        </a:p>
      </dgm:t>
    </dgm:pt>
    <dgm:pt modelId="{F4F466C7-208D-4B4A-A865-9D82D8E9F892}" type="pres">
      <dgm:prSet presAssocID="{787546C1-DD5C-4D6E-BFDD-D95A52E781AD}" presName="parentLeftMargin" presStyleLbl="node1" presStyleIdx="0" presStyleCnt="6"/>
      <dgm:spPr/>
      <dgm:t>
        <a:bodyPr/>
        <a:lstStyle>
          <a:extLst/>
        </a:lstStyle>
        <a:p>
          <a:endParaRPr lang="it-IT"/>
        </a:p>
      </dgm:t>
    </dgm:pt>
    <dgm:pt modelId="{8BC4E78D-0D98-4ED2-B23A-71FEC19A6436}" type="pres">
      <dgm:prSet presAssocID="{787546C1-DD5C-4D6E-BFDD-D95A52E781AD}" presName="parentText" presStyleLbl="node1" presStyleIdx="1" presStyleCnt="6" custScaleX="115633" custLinFactNeighborX="9276" custLinFactNeighborY="-4638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it-IT"/>
        </a:p>
      </dgm:t>
    </dgm:pt>
    <dgm:pt modelId="{129CDA7D-4C80-4698-AFD0-7208B5D9749E}" type="pres">
      <dgm:prSet presAssocID="{787546C1-DD5C-4D6E-BFDD-D95A52E781AD}" presName="negativeSpace" presStyleCnt="0"/>
      <dgm:spPr/>
      <dgm:t>
        <a:bodyPr/>
        <a:lstStyle>
          <a:extLst/>
        </a:lstStyle>
        <a:p>
          <a:endParaRPr lang="it-IT"/>
        </a:p>
      </dgm:t>
    </dgm:pt>
    <dgm:pt modelId="{EBA8CF1F-3B4A-4B6A-8877-CB03CDDAB1E9}" type="pres">
      <dgm:prSet presAssocID="{787546C1-DD5C-4D6E-BFDD-D95A52E781AD}" presName="childText" presStyleLbl="alignAcc1" presStyleIdx="1" presStyleCnt="6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it-IT"/>
        </a:p>
      </dgm:t>
    </dgm:pt>
    <dgm:pt modelId="{8BC0D01A-9D98-495C-93AA-A7D9631CDDAD}" type="pres">
      <dgm:prSet presAssocID="{579A9A07-8770-4AC1-9705-76E19F87D269}" presName="spaceBetweenRectangles" presStyleCnt="0"/>
      <dgm:spPr/>
      <dgm:t>
        <a:bodyPr/>
        <a:lstStyle>
          <a:extLst/>
        </a:lstStyle>
        <a:p>
          <a:endParaRPr lang="it-IT"/>
        </a:p>
      </dgm:t>
    </dgm:pt>
    <dgm:pt modelId="{D4434ECF-2146-46AC-B62E-87AB389C995A}" type="pres">
      <dgm:prSet presAssocID="{AC5265C1-0BAB-4984-A634-E4518A8EC253}" presName="parentLin" presStyleCnt="0"/>
      <dgm:spPr/>
      <dgm:t>
        <a:bodyPr/>
        <a:lstStyle>
          <a:extLst/>
        </a:lstStyle>
        <a:p>
          <a:endParaRPr lang="it-IT"/>
        </a:p>
      </dgm:t>
    </dgm:pt>
    <dgm:pt modelId="{06B5F591-72E0-4CFF-9799-36D4050BD51D}" type="pres">
      <dgm:prSet presAssocID="{AC5265C1-0BAB-4984-A634-E4518A8EC253}" presName="parentLeftMargin" presStyleLbl="node1" presStyleIdx="1" presStyleCnt="6"/>
      <dgm:spPr/>
      <dgm:t>
        <a:bodyPr/>
        <a:lstStyle>
          <a:extLst/>
        </a:lstStyle>
        <a:p>
          <a:endParaRPr lang="it-IT"/>
        </a:p>
      </dgm:t>
    </dgm:pt>
    <dgm:pt modelId="{12E5634D-BCAA-48AB-BADB-754A15E9B7AC}" type="pres">
      <dgm:prSet presAssocID="{AC5265C1-0BAB-4984-A634-E4518A8EC253}" presName="parentText" presStyleLbl="node1" presStyleIdx="2" presStyleCnt="6" custScaleX="116958" custLinFactNeighborX="9276" custLinFactNeighborY="-2742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it-IT"/>
        </a:p>
      </dgm:t>
    </dgm:pt>
    <dgm:pt modelId="{3DAA9763-50F6-4CC4-B6DA-0A4C45FFB361}" type="pres">
      <dgm:prSet presAssocID="{AC5265C1-0BAB-4984-A634-E4518A8EC253}" presName="negativeSpace" presStyleCnt="0"/>
      <dgm:spPr/>
      <dgm:t>
        <a:bodyPr/>
        <a:lstStyle>
          <a:extLst/>
        </a:lstStyle>
        <a:p>
          <a:endParaRPr lang="it-IT"/>
        </a:p>
      </dgm:t>
    </dgm:pt>
    <dgm:pt modelId="{51228DB3-E7D4-486B-A0C1-9A59D129891F}" type="pres">
      <dgm:prSet presAssocID="{AC5265C1-0BAB-4984-A634-E4518A8EC253}" presName="childText" presStyleLbl="alignAcc1" presStyleIdx="2" presStyleCnt="6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it-IT"/>
        </a:p>
      </dgm:t>
    </dgm:pt>
    <dgm:pt modelId="{ECC02425-44D1-4F4C-B5D6-13442CA71F2A}" type="pres">
      <dgm:prSet presAssocID="{E68E8117-B3CB-464C-9711-4DBE8BF88216}" presName="spaceBetweenRectangles" presStyleCnt="0"/>
      <dgm:spPr/>
      <dgm:t>
        <a:bodyPr/>
        <a:lstStyle>
          <a:extLst/>
        </a:lstStyle>
        <a:p>
          <a:endParaRPr lang="it-IT"/>
        </a:p>
      </dgm:t>
    </dgm:pt>
    <dgm:pt modelId="{98CD7476-6A48-4BD0-A0B1-E79081300878}" type="pres">
      <dgm:prSet presAssocID="{F50BDB3E-817D-4A89-9D71-D9E0B029567B}" presName="parentLin" presStyleCnt="0"/>
      <dgm:spPr/>
      <dgm:t>
        <a:bodyPr/>
        <a:lstStyle>
          <a:extLst/>
        </a:lstStyle>
        <a:p>
          <a:endParaRPr lang="it-IT"/>
        </a:p>
      </dgm:t>
    </dgm:pt>
    <dgm:pt modelId="{63AA2D3F-331D-492F-82D5-8A2B6C78BAAD}" type="pres">
      <dgm:prSet presAssocID="{F50BDB3E-817D-4A89-9D71-D9E0B029567B}" presName="parentLeftMargin" presStyleLbl="node1" presStyleIdx="2" presStyleCnt="6"/>
      <dgm:spPr/>
      <dgm:t>
        <a:bodyPr/>
        <a:lstStyle>
          <a:extLst/>
        </a:lstStyle>
        <a:p>
          <a:endParaRPr lang="it-IT"/>
        </a:p>
      </dgm:t>
    </dgm:pt>
    <dgm:pt modelId="{2CFD44AC-C5B0-407B-B2EE-07415AFE4DC4}" type="pres">
      <dgm:prSet presAssocID="{F50BDB3E-817D-4A89-9D71-D9E0B029567B}" presName="parentText" presStyleLbl="node1" presStyleIdx="3" presStyleCnt="6" custScaleX="116959" custLinFactNeighborY="-4638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it-IT"/>
        </a:p>
      </dgm:t>
    </dgm:pt>
    <dgm:pt modelId="{E27A153A-8ADD-4646-B3A3-509A74CD0695}" type="pres">
      <dgm:prSet presAssocID="{F50BDB3E-817D-4A89-9D71-D9E0B029567B}" presName="negativeSpace" presStyleCnt="0"/>
      <dgm:spPr/>
      <dgm:t>
        <a:bodyPr/>
        <a:lstStyle>
          <a:extLst/>
        </a:lstStyle>
        <a:p>
          <a:endParaRPr lang="it-IT"/>
        </a:p>
      </dgm:t>
    </dgm:pt>
    <dgm:pt modelId="{2DB5D132-AB90-49A4-A479-F0988A86E33E}" type="pres">
      <dgm:prSet presAssocID="{F50BDB3E-817D-4A89-9D71-D9E0B029567B}" presName="childText" presStyleLbl="alignAcc1" presStyleIdx="3" presStyleCnt="6" custLinFactNeighborX="-197" custLinFactNeighborY="-16464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it-IT"/>
        </a:p>
      </dgm:t>
    </dgm:pt>
    <dgm:pt modelId="{A5E75685-2820-438A-88AF-159553A570AE}" type="pres">
      <dgm:prSet presAssocID="{25F4C625-3E51-442C-BBB8-3FA715271B27}" presName="spaceBetweenRectangles" presStyleCnt="0"/>
      <dgm:spPr/>
      <dgm:t>
        <a:bodyPr/>
        <a:lstStyle>
          <a:extLst/>
        </a:lstStyle>
        <a:p>
          <a:endParaRPr lang="it-IT"/>
        </a:p>
      </dgm:t>
    </dgm:pt>
    <dgm:pt modelId="{3936D63D-3BB5-4099-A097-CE176EB2ABE2}" type="pres">
      <dgm:prSet presAssocID="{ECBD6B98-1CBE-4BAA-AB77-4873C9DB1799}" presName="parentLin" presStyleCnt="0"/>
      <dgm:spPr/>
      <dgm:t>
        <a:bodyPr/>
        <a:lstStyle>
          <a:extLst/>
        </a:lstStyle>
        <a:p>
          <a:endParaRPr lang="it-IT"/>
        </a:p>
      </dgm:t>
    </dgm:pt>
    <dgm:pt modelId="{CA895514-6C23-43E3-A15C-728A9EC10843}" type="pres">
      <dgm:prSet presAssocID="{ECBD6B98-1CBE-4BAA-AB77-4873C9DB1799}" presName="parentLeftMargin" presStyleLbl="node1" presStyleIdx="3" presStyleCnt="6"/>
      <dgm:spPr/>
      <dgm:t>
        <a:bodyPr/>
        <a:lstStyle>
          <a:extLst/>
        </a:lstStyle>
        <a:p>
          <a:endParaRPr lang="it-IT"/>
        </a:p>
      </dgm:t>
    </dgm:pt>
    <dgm:pt modelId="{D2A5797B-20EE-4298-BA50-C968CEE241D4}" type="pres">
      <dgm:prSet presAssocID="{ECBD6B98-1CBE-4BAA-AB77-4873C9DB1799}" presName="parentText" presStyleLbl="node1" presStyleIdx="4" presStyleCnt="6" custScaleX="116173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it-IT"/>
        </a:p>
      </dgm:t>
    </dgm:pt>
    <dgm:pt modelId="{AEA9E5FD-8F48-4CA8-8487-C530B0C74333}" type="pres">
      <dgm:prSet presAssocID="{ECBD6B98-1CBE-4BAA-AB77-4873C9DB1799}" presName="negativeSpace" presStyleCnt="0"/>
      <dgm:spPr/>
      <dgm:t>
        <a:bodyPr/>
        <a:lstStyle>
          <a:extLst/>
        </a:lstStyle>
        <a:p>
          <a:endParaRPr lang="it-IT"/>
        </a:p>
      </dgm:t>
    </dgm:pt>
    <dgm:pt modelId="{56015E43-931D-4CAD-85C0-E9EB84437182}" type="pres">
      <dgm:prSet presAssocID="{ECBD6B98-1CBE-4BAA-AB77-4873C9DB1799}" presName="childText" presStyleLbl="alignAcc1" presStyleIdx="4" presStyleCnt="6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it-IT"/>
        </a:p>
      </dgm:t>
    </dgm:pt>
    <dgm:pt modelId="{345E197A-049C-4906-B03F-DB263C8A29EC}" type="pres">
      <dgm:prSet presAssocID="{CF18F627-55D0-4D75-84BC-9F6776290819}" presName="spaceBetweenRectangles" presStyleCnt="0"/>
      <dgm:spPr/>
    </dgm:pt>
    <dgm:pt modelId="{F3384F78-C883-416F-8A8B-9A00ABB6CCE7}" type="pres">
      <dgm:prSet presAssocID="{72C3F26C-B2E1-4921-8683-C59493423087}" presName="parentLin" presStyleCnt="0"/>
      <dgm:spPr/>
    </dgm:pt>
    <dgm:pt modelId="{DCE8837B-F088-4617-ADBA-24BA335CAF61}" type="pres">
      <dgm:prSet presAssocID="{72C3F26C-B2E1-4921-8683-C59493423087}" presName="parentLeftMargin" presStyleLbl="node1" presStyleIdx="4" presStyleCnt="6"/>
      <dgm:spPr/>
      <dgm:t>
        <a:bodyPr/>
        <a:lstStyle/>
        <a:p>
          <a:endParaRPr lang="en-GB"/>
        </a:p>
      </dgm:t>
    </dgm:pt>
    <dgm:pt modelId="{7B349FA3-5274-4C5A-A22D-99DE926506EA}" type="pres">
      <dgm:prSet presAssocID="{72C3F26C-B2E1-4921-8683-C59493423087}" presName="parentText" presStyleLbl="node1" presStyleIdx="5" presStyleCnt="6" custScaleX="117928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C83DE0C-6079-4190-B4FB-5D8D6F4F48A0}" type="pres">
      <dgm:prSet presAssocID="{72C3F26C-B2E1-4921-8683-C59493423087}" presName="negativeSpace" presStyleCnt="0"/>
      <dgm:spPr/>
    </dgm:pt>
    <dgm:pt modelId="{6BAB005F-30F1-4B43-9E4B-20BF68A33A9E}" type="pres">
      <dgm:prSet presAssocID="{72C3F26C-B2E1-4921-8683-C59493423087}" presName="childText" presStyleLbl="alignAcc1" presStyleIdx="5" presStyleCnt="6">
        <dgm:presLayoutVars>
          <dgm:bulletEnabled val="1"/>
        </dgm:presLayoutVars>
      </dgm:prSet>
      <dgm:spPr>
        <a:ln>
          <a:noFill/>
        </a:ln>
      </dgm:spPr>
      <dgm:t>
        <a:bodyPr/>
        <a:lstStyle/>
        <a:p>
          <a:endParaRPr lang="en-GB"/>
        </a:p>
      </dgm:t>
    </dgm:pt>
  </dgm:ptLst>
  <dgm:cxnLst>
    <dgm:cxn modelId="{F34C2190-C563-435F-AC28-5E64A3A417AA}" type="presOf" srcId="{787546C1-DD5C-4D6E-BFDD-D95A52E781AD}" destId="{F4F466C7-208D-4B4A-A865-9D82D8E9F892}" srcOrd="0" destOrd="0" presId="urn:microsoft.com/office/officeart/2005/8/layout/list1#1"/>
    <dgm:cxn modelId="{B6305C1F-389D-4688-8F2C-C2BFFCB097A1}" type="presOf" srcId="{F50BDB3E-817D-4A89-9D71-D9E0B029567B}" destId="{63AA2D3F-331D-492F-82D5-8A2B6C78BAAD}" srcOrd="0" destOrd="0" presId="urn:microsoft.com/office/officeart/2005/8/layout/list1#1"/>
    <dgm:cxn modelId="{F964DFAB-56EB-497F-ACAF-EDF0144215EA}" type="presOf" srcId="{72C3F26C-B2E1-4921-8683-C59493423087}" destId="{DCE8837B-F088-4617-ADBA-24BA335CAF61}" srcOrd="0" destOrd="0" presId="urn:microsoft.com/office/officeart/2005/8/layout/list1#1"/>
    <dgm:cxn modelId="{DF865D37-8E38-4178-9735-AD5D6E712DFC}" type="presOf" srcId="{F50BDB3E-817D-4A89-9D71-D9E0B029567B}" destId="{2CFD44AC-C5B0-407B-B2EE-07415AFE4DC4}" srcOrd="1" destOrd="0" presId="urn:microsoft.com/office/officeart/2005/8/layout/list1#1"/>
    <dgm:cxn modelId="{D8DEE5C8-7FCE-42A5-84D4-D8DCE5BB613D}" type="presOf" srcId="{787546C1-DD5C-4D6E-BFDD-D95A52E781AD}" destId="{8BC4E78D-0D98-4ED2-B23A-71FEC19A6436}" srcOrd="1" destOrd="0" presId="urn:microsoft.com/office/officeart/2005/8/layout/list1#1"/>
    <dgm:cxn modelId="{7BE48F06-505A-4F51-BA61-409D1FF34502}" srcId="{8554BDF9-8515-4677-9942-0171F000F8EB}" destId="{ECBD6B98-1CBE-4BAA-AB77-4873C9DB1799}" srcOrd="4" destOrd="0" parTransId="{A8E7F406-AFD8-48D2-8D82-E8A1F17391BF}" sibTransId="{CF18F627-55D0-4D75-84BC-9F6776290819}"/>
    <dgm:cxn modelId="{8495E45B-B3E7-4133-99B4-A263AD302EEB}" srcId="{8554BDF9-8515-4677-9942-0171F000F8EB}" destId="{72C3F26C-B2E1-4921-8683-C59493423087}" srcOrd="5" destOrd="0" parTransId="{DF574432-C67D-4D0C-A035-8ACD0298E8C2}" sibTransId="{DAD9A66A-4F48-46C2-8B06-CACA545F8C87}"/>
    <dgm:cxn modelId="{471A81BC-4FC5-4144-B966-19086823592B}" type="presOf" srcId="{AC5265C1-0BAB-4984-A634-E4518A8EC253}" destId="{06B5F591-72E0-4CFF-9799-36D4050BD51D}" srcOrd="0" destOrd="0" presId="urn:microsoft.com/office/officeart/2005/8/layout/list1#1"/>
    <dgm:cxn modelId="{579A338B-B5D8-4240-8867-8564B0DC96F3}" srcId="{8554BDF9-8515-4677-9942-0171F000F8EB}" destId="{AC5265C1-0BAB-4984-A634-E4518A8EC253}" srcOrd="2" destOrd="0" parTransId="{26A0947C-B518-417C-9D68-EC422DC1E3A5}" sibTransId="{E68E8117-B3CB-464C-9711-4DBE8BF88216}"/>
    <dgm:cxn modelId="{2AC13EAD-987F-477D-A737-744A0A933A0A}" type="presOf" srcId="{72C3F26C-B2E1-4921-8683-C59493423087}" destId="{7B349FA3-5274-4C5A-A22D-99DE926506EA}" srcOrd="1" destOrd="0" presId="urn:microsoft.com/office/officeart/2005/8/layout/list1#1"/>
    <dgm:cxn modelId="{C7FE0B5B-F675-4214-B7D7-EFD101A9DAF5}" type="presOf" srcId="{AC5265C1-0BAB-4984-A634-E4518A8EC253}" destId="{12E5634D-BCAA-48AB-BADB-754A15E9B7AC}" srcOrd="1" destOrd="0" presId="urn:microsoft.com/office/officeart/2005/8/layout/list1#1"/>
    <dgm:cxn modelId="{D5898FDC-949D-467D-B7A1-970213A257F0}" type="presOf" srcId="{7221368B-6210-4DBD-B6E2-0AA835DB8719}" destId="{AEB03BD0-EE05-4D87-985D-2343989B5EB8}" srcOrd="1" destOrd="0" presId="urn:microsoft.com/office/officeart/2005/8/layout/list1#1"/>
    <dgm:cxn modelId="{FD3E396C-88BC-492C-89F7-895AA334FFC4}" type="presOf" srcId="{ECBD6B98-1CBE-4BAA-AB77-4873C9DB1799}" destId="{CA895514-6C23-43E3-A15C-728A9EC10843}" srcOrd="0" destOrd="0" presId="urn:microsoft.com/office/officeart/2005/8/layout/list1#1"/>
    <dgm:cxn modelId="{D4466A13-EDA6-484B-820C-40E302C7E879}" srcId="{8554BDF9-8515-4677-9942-0171F000F8EB}" destId="{7221368B-6210-4DBD-B6E2-0AA835DB8719}" srcOrd="0" destOrd="0" parTransId="{1C8D3938-4C6C-4E3C-9328-C54166FBFD63}" sibTransId="{702ACFCF-9E4E-4138-973B-AA76A08903A8}"/>
    <dgm:cxn modelId="{3843118C-7784-4CD3-BE05-4628A01307CB}" type="presOf" srcId="{ECBD6B98-1CBE-4BAA-AB77-4873C9DB1799}" destId="{D2A5797B-20EE-4298-BA50-C968CEE241D4}" srcOrd="1" destOrd="0" presId="urn:microsoft.com/office/officeart/2005/8/layout/list1#1"/>
    <dgm:cxn modelId="{E8EF61B1-515C-44F0-9393-3A960B69FA7A}" srcId="{8554BDF9-8515-4677-9942-0171F000F8EB}" destId="{F50BDB3E-817D-4A89-9D71-D9E0B029567B}" srcOrd="3" destOrd="0" parTransId="{DE0B39BA-A6F3-455E-8022-365CCF701DB7}" sibTransId="{25F4C625-3E51-442C-BBB8-3FA715271B27}"/>
    <dgm:cxn modelId="{84D8470A-A0EE-4C93-BA68-2618377D5548}" type="presOf" srcId="{8554BDF9-8515-4677-9942-0171F000F8EB}" destId="{9D58511D-D18C-46E6-ADFB-6CDE1389D37F}" srcOrd="0" destOrd="0" presId="urn:microsoft.com/office/officeart/2005/8/layout/list1#1"/>
    <dgm:cxn modelId="{70CFFAC8-1578-4614-AE28-95D0CBC6A786}" type="presOf" srcId="{7221368B-6210-4DBD-B6E2-0AA835DB8719}" destId="{B17C2ADE-8FB4-4C13-B1A3-81DD79124AAE}" srcOrd="0" destOrd="0" presId="urn:microsoft.com/office/officeart/2005/8/layout/list1#1"/>
    <dgm:cxn modelId="{DFAEFA4C-B3B0-4C4E-BCD8-BFB53D07C5D0}" srcId="{8554BDF9-8515-4677-9942-0171F000F8EB}" destId="{787546C1-DD5C-4D6E-BFDD-D95A52E781AD}" srcOrd="1" destOrd="0" parTransId="{88942913-D2BB-4DEB-B0E7-EA2B7A6CD360}" sibTransId="{579A9A07-8770-4AC1-9705-76E19F87D269}"/>
    <dgm:cxn modelId="{E8EAE25D-954F-40B7-8CB7-A8EA00119EBF}" type="presParOf" srcId="{9D58511D-D18C-46E6-ADFB-6CDE1389D37F}" destId="{E77B811C-4A0E-4167-90C4-160C9DB007A5}" srcOrd="0" destOrd="0" presId="urn:microsoft.com/office/officeart/2005/8/layout/list1#1"/>
    <dgm:cxn modelId="{6867AF33-E7CC-441F-A470-BB591FE9C4F8}" type="presParOf" srcId="{E77B811C-4A0E-4167-90C4-160C9DB007A5}" destId="{B17C2ADE-8FB4-4C13-B1A3-81DD79124AAE}" srcOrd="0" destOrd="0" presId="urn:microsoft.com/office/officeart/2005/8/layout/list1#1"/>
    <dgm:cxn modelId="{CB6C7B94-5329-46E3-81B9-978BD6CC0715}" type="presParOf" srcId="{E77B811C-4A0E-4167-90C4-160C9DB007A5}" destId="{AEB03BD0-EE05-4D87-985D-2343989B5EB8}" srcOrd="1" destOrd="0" presId="urn:microsoft.com/office/officeart/2005/8/layout/list1#1"/>
    <dgm:cxn modelId="{1D91DAB9-DC15-4B56-9791-DA8A9D13FB84}" type="presParOf" srcId="{9D58511D-D18C-46E6-ADFB-6CDE1389D37F}" destId="{CEDFD3C6-8FD3-4E6A-BF36-48FAB074A088}" srcOrd="1" destOrd="0" presId="urn:microsoft.com/office/officeart/2005/8/layout/list1#1"/>
    <dgm:cxn modelId="{2A40065F-9E85-46E4-BCC0-0C7DDD516B2A}" type="presParOf" srcId="{9D58511D-D18C-46E6-ADFB-6CDE1389D37F}" destId="{C4FDFCCB-F1B7-4130-8B0A-CCC1C969EF43}" srcOrd="2" destOrd="0" presId="urn:microsoft.com/office/officeart/2005/8/layout/list1#1"/>
    <dgm:cxn modelId="{AA457FF8-B3E4-4BC6-8913-D9ADEE6E4E79}" type="presParOf" srcId="{9D58511D-D18C-46E6-ADFB-6CDE1389D37F}" destId="{20CBC569-63CD-42F8-A789-70389369413B}" srcOrd="3" destOrd="0" presId="urn:microsoft.com/office/officeart/2005/8/layout/list1#1"/>
    <dgm:cxn modelId="{F38C211D-7F5C-4B60-B3D8-FC29567677E2}" type="presParOf" srcId="{9D58511D-D18C-46E6-ADFB-6CDE1389D37F}" destId="{29EC7F92-6143-4EC7-AD17-ECAF75C06DC8}" srcOrd="4" destOrd="0" presId="urn:microsoft.com/office/officeart/2005/8/layout/list1#1"/>
    <dgm:cxn modelId="{ADF2DC23-BF31-40BC-9CE1-32304A912B8E}" type="presParOf" srcId="{29EC7F92-6143-4EC7-AD17-ECAF75C06DC8}" destId="{F4F466C7-208D-4B4A-A865-9D82D8E9F892}" srcOrd="0" destOrd="0" presId="urn:microsoft.com/office/officeart/2005/8/layout/list1#1"/>
    <dgm:cxn modelId="{62F85DE3-7066-4879-BA6D-8BD3C8A1FDE6}" type="presParOf" srcId="{29EC7F92-6143-4EC7-AD17-ECAF75C06DC8}" destId="{8BC4E78D-0D98-4ED2-B23A-71FEC19A6436}" srcOrd="1" destOrd="0" presId="urn:microsoft.com/office/officeart/2005/8/layout/list1#1"/>
    <dgm:cxn modelId="{ECE73FDB-D3D8-4AC3-8252-366EF16620D7}" type="presParOf" srcId="{9D58511D-D18C-46E6-ADFB-6CDE1389D37F}" destId="{129CDA7D-4C80-4698-AFD0-7208B5D9749E}" srcOrd="5" destOrd="0" presId="urn:microsoft.com/office/officeart/2005/8/layout/list1#1"/>
    <dgm:cxn modelId="{11A89B4E-9805-4550-8A3B-FC9B71E5C329}" type="presParOf" srcId="{9D58511D-D18C-46E6-ADFB-6CDE1389D37F}" destId="{EBA8CF1F-3B4A-4B6A-8877-CB03CDDAB1E9}" srcOrd="6" destOrd="0" presId="urn:microsoft.com/office/officeart/2005/8/layout/list1#1"/>
    <dgm:cxn modelId="{993C172F-2B8B-485E-85D2-9E34BDC15890}" type="presParOf" srcId="{9D58511D-D18C-46E6-ADFB-6CDE1389D37F}" destId="{8BC0D01A-9D98-495C-93AA-A7D9631CDDAD}" srcOrd="7" destOrd="0" presId="urn:microsoft.com/office/officeart/2005/8/layout/list1#1"/>
    <dgm:cxn modelId="{D7CEC4F2-80A3-4400-A63A-3B0D02E83DD6}" type="presParOf" srcId="{9D58511D-D18C-46E6-ADFB-6CDE1389D37F}" destId="{D4434ECF-2146-46AC-B62E-87AB389C995A}" srcOrd="8" destOrd="0" presId="urn:microsoft.com/office/officeart/2005/8/layout/list1#1"/>
    <dgm:cxn modelId="{7D8F995D-B2DE-4980-B8F1-FE6118E732CD}" type="presParOf" srcId="{D4434ECF-2146-46AC-B62E-87AB389C995A}" destId="{06B5F591-72E0-4CFF-9799-36D4050BD51D}" srcOrd="0" destOrd="0" presId="urn:microsoft.com/office/officeart/2005/8/layout/list1#1"/>
    <dgm:cxn modelId="{AE6D0175-B9F4-4B8F-BAAA-615E62E6C4AD}" type="presParOf" srcId="{D4434ECF-2146-46AC-B62E-87AB389C995A}" destId="{12E5634D-BCAA-48AB-BADB-754A15E9B7AC}" srcOrd="1" destOrd="0" presId="urn:microsoft.com/office/officeart/2005/8/layout/list1#1"/>
    <dgm:cxn modelId="{14CAEEE5-717A-440F-8ECC-C1EB323F5113}" type="presParOf" srcId="{9D58511D-D18C-46E6-ADFB-6CDE1389D37F}" destId="{3DAA9763-50F6-4CC4-B6DA-0A4C45FFB361}" srcOrd="9" destOrd="0" presId="urn:microsoft.com/office/officeart/2005/8/layout/list1#1"/>
    <dgm:cxn modelId="{93D836E3-7861-4012-A3F6-EFD5D571F335}" type="presParOf" srcId="{9D58511D-D18C-46E6-ADFB-6CDE1389D37F}" destId="{51228DB3-E7D4-486B-A0C1-9A59D129891F}" srcOrd="10" destOrd="0" presId="urn:microsoft.com/office/officeart/2005/8/layout/list1#1"/>
    <dgm:cxn modelId="{DF06ED4D-09A8-4FFE-89E3-7B56CA3084C7}" type="presParOf" srcId="{9D58511D-D18C-46E6-ADFB-6CDE1389D37F}" destId="{ECC02425-44D1-4F4C-B5D6-13442CA71F2A}" srcOrd="11" destOrd="0" presId="urn:microsoft.com/office/officeart/2005/8/layout/list1#1"/>
    <dgm:cxn modelId="{2203B6C7-25D4-4092-9C1C-2C354C35A5AB}" type="presParOf" srcId="{9D58511D-D18C-46E6-ADFB-6CDE1389D37F}" destId="{98CD7476-6A48-4BD0-A0B1-E79081300878}" srcOrd="12" destOrd="0" presId="urn:microsoft.com/office/officeart/2005/8/layout/list1#1"/>
    <dgm:cxn modelId="{D426EE7E-56B7-45A2-B8FC-018DD1D53A37}" type="presParOf" srcId="{98CD7476-6A48-4BD0-A0B1-E79081300878}" destId="{63AA2D3F-331D-492F-82D5-8A2B6C78BAAD}" srcOrd="0" destOrd="0" presId="urn:microsoft.com/office/officeart/2005/8/layout/list1#1"/>
    <dgm:cxn modelId="{92912067-16E5-487A-B144-A9816C278891}" type="presParOf" srcId="{98CD7476-6A48-4BD0-A0B1-E79081300878}" destId="{2CFD44AC-C5B0-407B-B2EE-07415AFE4DC4}" srcOrd="1" destOrd="0" presId="urn:microsoft.com/office/officeart/2005/8/layout/list1#1"/>
    <dgm:cxn modelId="{0184ECAB-AEAF-4389-9021-A6C2F3134C3A}" type="presParOf" srcId="{9D58511D-D18C-46E6-ADFB-6CDE1389D37F}" destId="{E27A153A-8ADD-4646-B3A3-509A74CD0695}" srcOrd="13" destOrd="0" presId="urn:microsoft.com/office/officeart/2005/8/layout/list1#1"/>
    <dgm:cxn modelId="{C66C42C9-04BD-4920-89DD-2A7D0DFCF9F6}" type="presParOf" srcId="{9D58511D-D18C-46E6-ADFB-6CDE1389D37F}" destId="{2DB5D132-AB90-49A4-A479-F0988A86E33E}" srcOrd="14" destOrd="0" presId="urn:microsoft.com/office/officeart/2005/8/layout/list1#1"/>
    <dgm:cxn modelId="{449F2790-5128-4EAB-BA96-D0D23C69D348}" type="presParOf" srcId="{9D58511D-D18C-46E6-ADFB-6CDE1389D37F}" destId="{A5E75685-2820-438A-88AF-159553A570AE}" srcOrd="15" destOrd="0" presId="urn:microsoft.com/office/officeart/2005/8/layout/list1#1"/>
    <dgm:cxn modelId="{BED11B61-5CE6-4840-9CAD-D379DF929B67}" type="presParOf" srcId="{9D58511D-D18C-46E6-ADFB-6CDE1389D37F}" destId="{3936D63D-3BB5-4099-A097-CE176EB2ABE2}" srcOrd="16" destOrd="0" presId="urn:microsoft.com/office/officeart/2005/8/layout/list1#1"/>
    <dgm:cxn modelId="{8596BA9E-30B4-4FC7-BDB6-1E5500D813AC}" type="presParOf" srcId="{3936D63D-3BB5-4099-A097-CE176EB2ABE2}" destId="{CA895514-6C23-43E3-A15C-728A9EC10843}" srcOrd="0" destOrd="0" presId="urn:microsoft.com/office/officeart/2005/8/layout/list1#1"/>
    <dgm:cxn modelId="{4980FA3B-09B4-4501-911C-D3CD92FFD5DB}" type="presParOf" srcId="{3936D63D-3BB5-4099-A097-CE176EB2ABE2}" destId="{D2A5797B-20EE-4298-BA50-C968CEE241D4}" srcOrd="1" destOrd="0" presId="urn:microsoft.com/office/officeart/2005/8/layout/list1#1"/>
    <dgm:cxn modelId="{E44FBEC5-7E24-44CE-8526-1DC47C8BCED7}" type="presParOf" srcId="{9D58511D-D18C-46E6-ADFB-6CDE1389D37F}" destId="{AEA9E5FD-8F48-4CA8-8487-C530B0C74333}" srcOrd="17" destOrd="0" presId="urn:microsoft.com/office/officeart/2005/8/layout/list1#1"/>
    <dgm:cxn modelId="{C08F74D4-90D6-4359-9D25-9A0598A32630}" type="presParOf" srcId="{9D58511D-D18C-46E6-ADFB-6CDE1389D37F}" destId="{56015E43-931D-4CAD-85C0-E9EB84437182}" srcOrd="18" destOrd="0" presId="urn:microsoft.com/office/officeart/2005/8/layout/list1#1"/>
    <dgm:cxn modelId="{B59B2DB8-C0E8-4771-89E0-5A50B20FD6D3}" type="presParOf" srcId="{9D58511D-D18C-46E6-ADFB-6CDE1389D37F}" destId="{345E197A-049C-4906-B03F-DB263C8A29EC}" srcOrd="19" destOrd="0" presId="urn:microsoft.com/office/officeart/2005/8/layout/list1#1"/>
    <dgm:cxn modelId="{87FFBC32-33B1-42FD-9066-78BC2EAF8C4A}" type="presParOf" srcId="{9D58511D-D18C-46E6-ADFB-6CDE1389D37F}" destId="{F3384F78-C883-416F-8A8B-9A00ABB6CCE7}" srcOrd="20" destOrd="0" presId="urn:microsoft.com/office/officeart/2005/8/layout/list1#1"/>
    <dgm:cxn modelId="{6969C254-0B9B-41A3-AA4A-51A810D88EE4}" type="presParOf" srcId="{F3384F78-C883-416F-8A8B-9A00ABB6CCE7}" destId="{DCE8837B-F088-4617-ADBA-24BA335CAF61}" srcOrd="0" destOrd="0" presId="urn:microsoft.com/office/officeart/2005/8/layout/list1#1"/>
    <dgm:cxn modelId="{3C394626-E409-48E5-858D-CF7F98812A62}" type="presParOf" srcId="{F3384F78-C883-416F-8A8B-9A00ABB6CCE7}" destId="{7B349FA3-5274-4C5A-A22D-99DE926506EA}" srcOrd="1" destOrd="0" presId="urn:microsoft.com/office/officeart/2005/8/layout/list1#1"/>
    <dgm:cxn modelId="{FCD511EE-66E6-404E-B13D-80A64E989C97}" type="presParOf" srcId="{9D58511D-D18C-46E6-ADFB-6CDE1389D37F}" destId="{AC83DE0C-6079-4190-B4FB-5D8D6F4F48A0}" srcOrd="21" destOrd="0" presId="urn:microsoft.com/office/officeart/2005/8/layout/list1#1"/>
    <dgm:cxn modelId="{D93A38AB-B97A-468C-9097-F7D6D000EF03}" type="presParOf" srcId="{9D58511D-D18C-46E6-ADFB-6CDE1389D37F}" destId="{6BAB005F-30F1-4B43-9E4B-20BF68A33A9E}" srcOrd="22" destOrd="0" presId="urn:microsoft.com/office/officeart/2005/8/layout/list1#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554BDF9-8515-4677-9942-0171F000F8EB}" type="doc">
      <dgm:prSet loTypeId="urn:microsoft.com/office/officeart/2005/8/layout/list1#1" loCatId="list" qsTypeId="urn:microsoft.com/office/officeart/2005/8/quickstyle/simple2#1" qsCatId="simple" csTypeId="urn:microsoft.com/office/officeart/2005/8/colors/colorful1" csCatId="colorful" phldr="1"/>
      <dgm:spPr/>
      <dgm:t>
        <a:bodyPr/>
        <a:lstStyle>
          <a:extLst/>
        </a:lstStyle>
        <a:p>
          <a:endParaRPr lang="it-IT"/>
        </a:p>
      </dgm:t>
    </dgm:pt>
    <dgm:pt modelId="{787546C1-DD5C-4D6E-BFDD-D95A52E781AD}">
      <dgm:prSet phldrT="[Text]"/>
      <dgm:spPr>
        <a:ln w="6350">
          <a:solidFill>
            <a:schemeClr val="bg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>
          <a:extLst/>
        </a:lstStyle>
        <a:p>
          <a:pPr algn="ctr"/>
          <a:r>
            <a:rPr lang="it-IT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Yes = 41  (58,6%)</a:t>
          </a:r>
          <a:endParaRPr lang="it-IT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8942913-D2BB-4DEB-B0E7-EA2B7A6CD360}" type="parTrans" cxnId="{DFAEFA4C-B3B0-4C4E-BCD8-BFB53D07C5D0}">
      <dgm:prSet/>
      <dgm:spPr/>
      <dgm:t>
        <a:bodyPr/>
        <a:lstStyle>
          <a:extLst/>
        </a:lstStyle>
        <a:p>
          <a:endParaRPr lang="it-IT"/>
        </a:p>
      </dgm:t>
    </dgm:pt>
    <dgm:pt modelId="{579A9A07-8770-4AC1-9705-76E19F87D269}" type="sibTrans" cxnId="{DFAEFA4C-B3B0-4C4E-BCD8-BFB53D07C5D0}">
      <dgm:prSet/>
      <dgm:spPr/>
      <dgm:t>
        <a:bodyPr/>
        <a:lstStyle>
          <a:extLst/>
        </a:lstStyle>
        <a:p>
          <a:endParaRPr lang="it-IT"/>
        </a:p>
      </dgm:t>
    </dgm:pt>
    <dgm:pt modelId="{AC5265C1-0BAB-4984-A634-E4518A8EC253}">
      <dgm:prSet phldrT="[Text]"/>
      <dgm:spPr>
        <a:ln w="6350">
          <a:solidFill>
            <a:schemeClr val="bg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>
          <a:extLst/>
        </a:lstStyle>
        <a:p>
          <a:pPr algn="ctr"/>
          <a:r>
            <a:rPr lang="it-IT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No = 29  (41,4 %)  </a:t>
          </a:r>
          <a:endParaRPr lang="it-IT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6A0947C-B518-417C-9D68-EC422DC1E3A5}" type="parTrans" cxnId="{579A338B-B5D8-4240-8867-8564B0DC96F3}">
      <dgm:prSet/>
      <dgm:spPr/>
      <dgm:t>
        <a:bodyPr/>
        <a:lstStyle>
          <a:extLst/>
        </a:lstStyle>
        <a:p>
          <a:endParaRPr lang="it-IT"/>
        </a:p>
      </dgm:t>
    </dgm:pt>
    <dgm:pt modelId="{E68E8117-B3CB-464C-9711-4DBE8BF88216}" type="sibTrans" cxnId="{579A338B-B5D8-4240-8867-8564B0DC96F3}">
      <dgm:prSet/>
      <dgm:spPr/>
      <dgm:t>
        <a:bodyPr/>
        <a:lstStyle>
          <a:extLst/>
        </a:lstStyle>
        <a:p>
          <a:endParaRPr lang="it-IT"/>
        </a:p>
      </dgm:t>
    </dgm:pt>
    <dgm:pt modelId="{48177683-918B-431F-8895-47208E48DDD0}">
      <dgm:prSet phldrT="[Text]"/>
      <dgm:spPr>
        <a:ln w="6350">
          <a:solidFill>
            <a:schemeClr val="bg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>
          <a:extLst/>
        </a:lstStyle>
        <a:p>
          <a:pPr algn="ctr"/>
          <a:r>
            <a:rPr lang="it-IT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Describe</a:t>
          </a:r>
          <a:endParaRPr lang="it-IT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5583C74-494A-4412-B09F-049F72946B57}" type="parTrans" cxnId="{6FB75EEA-AEBC-4A31-B1C1-BE6F5CE11B86}">
      <dgm:prSet/>
      <dgm:spPr/>
      <dgm:t>
        <a:bodyPr/>
        <a:lstStyle/>
        <a:p>
          <a:endParaRPr lang="en-GB"/>
        </a:p>
      </dgm:t>
    </dgm:pt>
    <dgm:pt modelId="{CA3D252E-36C6-4FB4-A0E1-ACDAD1E542AF}" type="sibTrans" cxnId="{6FB75EEA-AEBC-4A31-B1C1-BE6F5CE11B86}">
      <dgm:prSet/>
      <dgm:spPr/>
      <dgm:t>
        <a:bodyPr/>
        <a:lstStyle/>
        <a:p>
          <a:endParaRPr lang="en-GB"/>
        </a:p>
      </dgm:t>
    </dgm:pt>
    <dgm:pt modelId="{7DE1A2AF-B31B-41EC-8636-CE79D489ED2C}">
      <dgm:prSet phldrT="[Text]"/>
      <dgm:spPr>
        <a:noFill/>
        <a:ln w="3175">
          <a:noFill/>
        </a:ln>
      </dgm:spPr>
      <dgm:t>
        <a:bodyPr/>
        <a:lstStyle>
          <a:extLst/>
        </a:lstStyle>
        <a:p>
          <a:endParaRPr lang="it-IT" dirty="0"/>
        </a:p>
      </dgm:t>
    </dgm:pt>
    <dgm:pt modelId="{B1C1C3FF-C8F5-4FA6-902E-3BE2069C230C}" type="parTrans" cxnId="{AE472482-DD9A-4BC3-BFD7-44A045FB1FC5}">
      <dgm:prSet/>
      <dgm:spPr/>
      <dgm:t>
        <a:bodyPr/>
        <a:lstStyle/>
        <a:p>
          <a:endParaRPr lang="en-GB"/>
        </a:p>
      </dgm:t>
    </dgm:pt>
    <dgm:pt modelId="{9BC93A77-A85C-4964-AACF-53285E34EBB6}" type="sibTrans" cxnId="{AE472482-DD9A-4BC3-BFD7-44A045FB1FC5}">
      <dgm:prSet/>
      <dgm:spPr/>
      <dgm:t>
        <a:bodyPr/>
        <a:lstStyle/>
        <a:p>
          <a:endParaRPr lang="en-GB"/>
        </a:p>
      </dgm:t>
    </dgm:pt>
    <dgm:pt modelId="{22D6BA43-F232-4ED1-A4ED-E81A94F5B27D}">
      <dgm:prSet custT="1"/>
      <dgm:spPr>
        <a:noFill/>
        <a:ln w="25400">
          <a:solidFill>
            <a:schemeClr val="bg1"/>
          </a:solidFill>
        </a:ln>
      </dgm:spPr>
      <dgm:t>
        <a:bodyPr/>
        <a:lstStyle/>
        <a:p>
          <a:r>
            <a:rPr lang="en-GB" sz="2000" b="1" dirty="0" smtClean="0">
              <a:solidFill>
                <a:schemeClr val="tx1">
                  <a:lumMod val="65000"/>
                  <a:lumOff val="35000"/>
                </a:schemeClr>
              </a:solidFill>
            </a:rPr>
            <a:t>Answers</a:t>
          </a:r>
          <a:endParaRPr lang="en-GB" sz="2000" b="1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61E3E1E0-CA14-45B2-BB33-614C6C92B500}" type="parTrans" cxnId="{2999EB82-8D0D-4935-BCD9-E06D761F0484}">
      <dgm:prSet/>
      <dgm:spPr/>
      <dgm:t>
        <a:bodyPr/>
        <a:lstStyle/>
        <a:p>
          <a:endParaRPr lang="en-GB"/>
        </a:p>
      </dgm:t>
    </dgm:pt>
    <dgm:pt modelId="{5ED3A46F-603A-4E74-B1C9-55C9FE997357}" type="sibTrans" cxnId="{2999EB82-8D0D-4935-BCD9-E06D761F0484}">
      <dgm:prSet/>
      <dgm:spPr/>
      <dgm:t>
        <a:bodyPr/>
        <a:lstStyle/>
        <a:p>
          <a:endParaRPr lang="en-GB"/>
        </a:p>
      </dgm:t>
    </dgm:pt>
    <dgm:pt modelId="{9D58511D-D18C-46E6-ADFB-6CDE1389D37F}" type="pres">
      <dgm:prSet presAssocID="{8554BDF9-8515-4677-9942-0171F000F8E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>
          <a:extLst/>
        </a:lstStyle>
        <a:p>
          <a:endParaRPr lang="it-IT"/>
        </a:p>
      </dgm:t>
    </dgm:pt>
    <dgm:pt modelId="{45BF0109-BF72-4A97-996F-3B9A5C6F0609}" type="pres">
      <dgm:prSet presAssocID="{22D6BA43-F232-4ED1-A4ED-E81A94F5B27D}" presName="parentLin" presStyleCnt="0"/>
      <dgm:spPr/>
    </dgm:pt>
    <dgm:pt modelId="{19F2C369-BED9-4816-8886-E32ACD0D0318}" type="pres">
      <dgm:prSet presAssocID="{22D6BA43-F232-4ED1-A4ED-E81A94F5B27D}" presName="parentLeftMargin" presStyleLbl="node1" presStyleIdx="0" presStyleCnt="5"/>
      <dgm:spPr/>
      <dgm:t>
        <a:bodyPr/>
        <a:lstStyle/>
        <a:p>
          <a:endParaRPr lang="en-GB"/>
        </a:p>
      </dgm:t>
    </dgm:pt>
    <dgm:pt modelId="{9CEA4D07-0CF4-4A2A-9060-BC0F0E251F40}" type="pres">
      <dgm:prSet presAssocID="{22D6BA43-F232-4ED1-A4ED-E81A94F5B27D}" presName="parentText" presStyleLbl="node1" presStyleIdx="0" presStyleCnt="5" custScaleX="11614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E079E43-7F8C-4209-9FB6-D71E6482CABC}" type="pres">
      <dgm:prSet presAssocID="{22D6BA43-F232-4ED1-A4ED-E81A94F5B27D}" presName="negativeSpace" presStyleCnt="0"/>
      <dgm:spPr/>
    </dgm:pt>
    <dgm:pt modelId="{E68CD852-43DF-4BD6-A7E5-206997E3D0E8}" type="pres">
      <dgm:prSet presAssocID="{22D6BA43-F232-4ED1-A4ED-E81A94F5B27D}" presName="childText" presStyleLbl="alignAcc1" presStyleIdx="0" presStyleCnt="5">
        <dgm:presLayoutVars>
          <dgm:bulletEnabled val="1"/>
        </dgm:presLayoutVars>
      </dgm:prSet>
      <dgm:spPr>
        <a:ln>
          <a:noFill/>
        </a:ln>
      </dgm:spPr>
      <dgm:t>
        <a:bodyPr/>
        <a:lstStyle/>
        <a:p>
          <a:endParaRPr lang="en-GB"/>
        </a:p>
      </dgm:t>
    </dgm:pt>
    <dgm:pt modelId="{25C0780C-6824-4DBA-B8D5-9C335ED11EC5}" type="pres">
      <dgm:prSet presAssocID="{5ED3A46F-603A-4E74-B1C9-55C9FE997357}" presName="spaceBetweenRectangles" presStyleCnt="0"/>
      <dgm:spPr/>
    </dgm:pt>
    <dgm:pt modelId="{29EC7F92-6143-4EC7-AD17-ECAF75C06DC8}" type="pres">
      <dgm:prSet presAssocID="{787546C1-DD5C-4D6E-BFDD-D95A52E781AD}" presName="parentLin" presStyleCnt="0"/>
      <dgm:spPr/>
      <dgm:t>
        <a:bodyPr/>
        <a:lstStyle>
          <a:extLst/>
        </a:lstStyle>
        <a:p>
          <a:endParaRPr lang="it-IT"/>
        </a:p>
      </dgm:t>
    </dgm:pt>
    <dgm:pt modelId="{F4F466C7-208D-4B4A-A865-9D82D8E9F892}" type="pres">
      <dgm:prSet presAssocID="{787546C1-DD5C-4D6E-BFDD-D95A52E781AD}" presName="parentLeftMargin" presStyleLbl="node1" presStyleIdx="0" presStyleCnt="5"/>
      <dgm:spPr/>
      <dgm:t>
        <a:bodyPr/>
        <a:lstStyle>
          <a:extLst/>
        </a:lstStyle>
        <a:p>
          <a:endParaRPr lang="it-IT"/>
        </a:p>
      </dgm:t>
    </dgm:pt>
    <dgm:pt modelId="{8BC4E78D-0D98-4ED2-B23A-71FEC19A6436}" type="pres">
      <dgm:prSet presAssocID="{787546C1-DD5C-4D6E-BFDD-D95A52E781AD}" presName="parentText" presStyleLbl="node1" presStyleIdx="1" presStyleCnt="5" custScaleX="115633" custLinFactNeighborX="9276" custLinFactNeighborY="-4638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it-IT"/>
        </a:p>
      </dgm:t>
    </dgm:pt>
    <dgm:pt modelId="{129CDA7D-4C80-4698-AFD0-7208B5D9749E}" type="pres">
      <dgm:prSet presAssocID="{787546C1-DD5C-4D6E-BFDD-D95A52E781AD}" presName="negativeSpace" presStyleCnt="0"/>
      <dgm:spPr/>
      <dgm:t>
        <a:bodyPr/>
        <a:lstStyle>
          <a:extLst/>
        </a:lstStyle>
        <a:p>
          <a:endParaRPr lang="it-IT"/>
        </a:p>
      </dgm:t>
    </dgm:pt>
    <dgm:pt modelId="{EBA8CF1F-3B4A-4B6A-8877-CB03CDDAB1E9}" type="pres">
      <dgm:prSet presAssocID="{787546C1-DD5C-4D6E-BFDD-D95A52E781AD}" presName="childText" presStyleLbl="alignAcc1" presStyleIdx="1" presStyleCnt="5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it-IT"/>
        </a:p>
      </dgm:t>
    </dgm:pt>
    <dgm:pt modelId="{8BC0D01A-9D98-495C-93AA-A7D9631CDDAD}" type="pres">
      <dgm:prSet presAssocID="{579A9A07-8770-4AC1-9705-76E19F87D269}" presName="spaceBetweenRectangles" presStyleCnt="0"/>
      <dgm:spPr/>
      <dgm:t>
        <a:bodyPr/>
        <a:lstStyle>
          <a:extLst/>
        </a:lstStyle>
        <a:p>
          <a:endParaRPr lang="it-IT"/>
        </a:p>
      </dgm:t>
    </dgm:pt>
    <dgm:pt modelId="{D4434ECF-2146-46AC-B62E-87AB389C995A}" type="pres">
      <dgm:prSet presAssocID="{AC5265C1-0BAB-4984-A634-E4518A8EC253}" presName="parentLin" presStyleCnt="0"/>
      <dgm:spPr/>
      <dgm:t>
        <a:bodyPr/>
        <a:lstStyle>
          <a:extLst/>
        </a:lstStyle>
        <a:p>
          <a:endParaRPr lang="it-IT"/>
        </a:p>
      </dgm:t>
    </dgm:pt>
    <dgm:pt modelId="{06B5F591-72E0-4CFF-9799-36D4050BD51D}" type="pres">
      <dgm:prSet presAssocID="{AC5265C1-0BAB-4984-A634-E4518A8EC253}" presName="parentLeftMargin" presStyleLbl="node1" presStyleIdx="1" presStyleCnt="5"/>
      <dgm:spPr/>
      <dgm:t>
        <a:bodyPr/>
        <a:lstStyle>
          <a:extLst/>
        </a:lstStyle>
        <a:p>
          <a:endParaRPr lang="it-IT"/>
        </a:p>
      </dgm:t>
    </dgm:pt>
    <dgm:pt modelId="{12E5634D-BCAA-48AB-BADB-754A15E9B7AC}" type="pres">
      <dgm:prSet presAssocID="{AC5265C1-0BAB-4984-A634-E4518A8EC253}" presName="parentText" presStyleLbl="node1" presStyleIdx="2" presStyleCnt="5" custScaleX="116958" custLinFactNeighborX="9276" custLinFactNeighborY="-2742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it-IT"/>
        </a:p>
      </dgm:t>
    </dgm:pt>
    <dgm:pt modelId="{3DAA9763-50F6-4CC4-B6DA-0A4C45FFB361}" type="pres">
      <dgm:prSet presAssocID="{AC5265C1-0BAB-4984-A634-E4518A8EC253}" presName="negativeSpace" presStyleCnt="0"/>
      <dgm:spPr/>
      <dgm:t>
        <a:bodyPr/>
        <a:lstStyle>
          <a:extLst/>
        </a:lstStyle>
        <a:p>
          <a:endParaRPr lang="it-IT"/>
        </a:p>
      </dgm:t>
    </dgm:pt>
    <dgm:pt modelId="{51228DB3-E7D4-486B-A0C1-9A59D129891F}" type="pres">
      <dgm:prSet presAssocID="{AC5265C1-0BAB-4984-A634-E4518A8EC253}" presName="childText" presStyleLbl="alignAcc1" presStyleIdx="2" presStyleCnt="5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it-IT"/>
        </a:p>
      </dgm:t>
    </dgm:pt>
    <dgm:pt modelId="{ECC02425-44D1-4F4C-B5D6-13442CA71F2A}" type="pres">
      <dgm:prSet presAssocID="{E68E8117-B3CB-464C-9711-4DBE8BF88216}" presName="spaceBetweenRectangles" presStyleCnt="0"/>
      <dgm:spPr/>
      <dgm:t>
        <a:bodyPr/>
        <a:lstStyle>
          <a:extLst/>
        </a:lstStyle>
        <a:p>
          <a:endParaRPr lang="it-IT"/>
        </a:p>
      </dgm:t>
    </dgm:pt>
    <dgm:pt modelId="{1B0AD775-3B6F-42A2-BE81-43BC17A8116E}" type="pres">
      <dgm:prSet presAssocID="{7DE1A2AF-B31B-41EC-8636-CE79D489ED2C}" presName="parentLin" presStyleCnt="0"/>
      <dgm:spPr/>
    </dgm:pt>
    <dgm:pt modelId="{30192CEB-A7CF-45DE-993A-09EE5B85D4BC}" type="pres">
      <dgm:prSet presAssocID="{7DE1A2AF-B31B-41EC-8636-CE79D489ED2C}" presName="parentLeftMargin" presStyleLbl="node1" presStyleIdx="2" presStyleCnt="5"/>
      <dgm:spPr/>
      <dgm:t>
        <a:bodyPr/>
        <a:lstStyle/>
        <a:p>
          <a:endParaRPr lang="en-GB"/>
        </a:p>
      </dgm:t>
    </dgm:pt>
    <dgm:pt modelId="{8365DE31-A073-4BE5-9FCA-21332A23BCBD}" type="pres">
      <dgm:prSet presAssocID="{7DE1A2AF-B31B-41EC-8636-CE79D489ED2C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BCCA2DC-A0CC-4FD6-97C4-5B4EBA325F97}" type="pres">
      <dgm:prSet presAssocID="{7DE1A2AF-B31B-41EC-8636-CE79D489ED2C}" presName="negativeSpace" presStyleCnt="0"/>
      <dgm:spPr/>
    </dgm:pt>
    <dgm:pt modelId="{27792836-A101-42EE-AE88-2A677935C07F}" type="pres">
      <dgm:prSet presAssocID="{7DE1A2AF-B31B-41EC-8636-CE79D489ED2C}" presName="childText" presStyleLbl="alignAcc1" presStyleIdx="3" presStyleCnt="5">
        <dgm:presLayoutVars>
          <dgm:bulletEnabled val="1"/>
        </dgm:presLayoutVars>
      </dgm:prSet>
      <dgm:spPr>
        <a:ln>
          <a:noFill/>
        </a:ln>
      </dgm:spPr>
      <dgm:t>
        <a:bodyPr/>
        <a:lstStyle/>
        <a:p>
          <a:endParaRPr lang="en-GB"/>
        </a:p>
      </dgm:t>
    </dgm:pt>
    <dgm:pt modelId="{6B8CA12E-DA7E-4715-BBAC-E159D0388DBA}" type="pres">
      <dgm:prSet presAssocID="{9BC93A77-A85C-4964-AACF-53285E34EBB6}" presName="spaceBetweenRectangles" presStyleCnt="0"/>
      <dgm:spPr/>
    </dgm:pt>
    <dgm:pt modelId="{5F76F462-4A31-4126-9EDC-306E0E0509DD}" type="pres">
      <dgm:prSet presAssocID="{48177683-918B-431F-8895-47208E48DDD0}" presName="parentLin" presStyleCnt="0"/>
      <dgm:spPr/>
    </dgm:pt>
    <dgm:pt modelId="{868D4539-7CCD-4927-A8BE-096863177FFF}" type="pres">
      <dgm:prSet presAssocID="{48177683-918B-431F-8895-47208E48DDD0}" presName="parentLeftMargin" presStyleLbl="node1" presStyleIdx="3" presStyleCnt="5"/>
      <dgm:spPr/>
      <dgm:t>
        <a:bodyPr/>
        <a:lstStyle/>
        <a:p>
          <a:endParaRPr lang="en-GB"/>
        </a:p>
      </dgm:t>
    </dgm:pt>
    <dgm:pt modelId="{4ED57F4A-A78C-4DAC-81FE-C64335AD4140}" type="pres">
      <dgm:prSet presAssocID="{48177683-918B-431F-8895-47208E48DDD0}" presName="parentText" presStyleLbl="node1" presStyleIdx="4" presStyleCnt="5" custScaleX="117928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E927761-B3AA-4DBF-A55A-B49FB60F66D0}" type="pres">
      <dgm:prSet presAssocID="{48177683-918B-431F-8895-47208E48DDD0}" presName="negativeSpace" presStyleCnt="0"/>
      <dgm:spPr/>
    </dgm:pt>
    <dgm:pt modelId="{CB68CFB7-D3C8-4D08-8F66-A0E1C253535E}" type="pres">
      <dgm:prSet presAssocID="{48177683-918B-431F-8895-47208E48DDD0}" presName="childText" presStyleLbl="alignAcc1" presStyleIdx="4" presStyleCnt="5">
        <dgm:presLayoutVars>
          <dgm:bulletEnabled val="1"/>
        </dgm:presLayoutVars>
      </dgm:prSet>
      <dgm:spPr>
        <a:ln>
          <a:noFill/>
        </a:ln>
      </dgm:spPr>
      <dgm:t>
        <a:bodyPr/>
        <a:lstStyle/>
        <a:p>
          <a:endParaRPr lang="en-GB"/>
        </a:p>
      </dgm:t>
    </dgm:pt>
  </dgm:ptLst>
  <dgm:cxnLst>
    <dgm:cxn modelId="{AC8D892E-6ADB-475C-974F-8FE664EB3A84}" type="presOf" srcId="{787546C1-DD5C-4D6E-BFDD-D95A52E781AD}" destId="{8BC4E78D-0D98-4ED2-B23A-71FEC19A6436}" srcOrd="1" destOrd="0" presId="urn:microsoft.com/office/officeart/2005/8/layout/list1#1"/>
    <dgm:cxn modelId="{566DECFE-6027-4CA0-8C05-32464C809169}" type="presOf" srcId="{AC5265C1-0BAB-4984-A634-E4518A8EC253}" destId="{06B5F591-72E0-4CFF-9799-36D4050BD51D}" srcOrd="0" destOrd="0" presId="urn:microsoft.com/office/officeart/2005/8/layout/list1#1"/>
    <dgm:cxn modelId="{CD275F40-65B3-4A67-B6B2-4C402DF10238}" type="presOf" srcId="{AC5265C1-0BAB-4984-A634-E4518A8EC253}" destId="{12E5634D-BCAA-48AB-BADB-754A15E9B7AC}" srcOrd="1" destOrd="0" presId="urn:microsoft.com/office/officeart/2005/8/layout/list1#1"/>
    <dgm:cxn modelId="{579A338B-B5D8-4240-8867-8564B0DC96F3}" srcId="{8554BDF9-8515-4677-9942-0171F000F8EB}" destId="{AC5265C1-0BAB-4984-A634-E4518A8EC253}" srcOrd="2" destOrd="0" parTransId="{26A0947C-B518-417C-9D68-EC422DC1E3A5}" sibTransId="{E68E8117-B3CB-464C-9711-4DBE8BF88216}"/>
    <dgm:cxn modelId="{6FB75EEA-AEBC-4A31-B1C1-BE6F5CE11B86}" srcId="{8554BDF9-8515-4677-9942-0171F000F8EB}" destId="{48177683-918B-431F-8895-47208E48DDD0}" srcOrd="4" destOrd="0" parTransId="{95583C74-494A-4412-B09F-049F72946B57}" sibTransId="{CA3D252E-36C6-4FB4-A0E1-ACDAD1E542AF}"/>
    <dgm:cxn modelId="{DD87C374-AC71-465F-BE97-C139906D68A1}" type="presOf" srcId="{8554BDF9-8515-4677-9942-0171F000F8EB}" destId="{9D58511D-D18C-46E6-ADFB-6CDE1389D37F}" srcOrd="0" destOrd="0" presId="urn:microsoft.com/office/officeart/2005/8/layout/list1#1"/>
    <dgm:cxn modelId="{5F276343-84E1-416C-949D-F48961B4B16A}" type="presOf" srcId="{48177683-918B-431F-8895-47208E48DDD0}" destId="{868D4539-7CCD-4927-A8BE-096863177FFF}" srcOrd="0" destOrd="0" presId="urn:microsoft.com/office/officeart/2005/8/layout/list1#1"/>
    <dgm:cxn modelId="{2999EB82-8D0D-4935-BCD9-E06D761F0484}" srcId="{8554BDF9-8515-4677-9942-0171F000F8EB}" destId="{22D6BA43-F232-4ED1-A4ED-E81A94F5B27D}" srcOrd="0" destOrd="0" parTransId="{61E3E1E0-CA14-45B2-BB33-614C6C92B500}" sibTransId="{5ED3A46F-603A-4E74-B1C9-55C9FE997357}"/>
    <dgm:cxn modelId="{1B37A262-82D9-49DA-8F5F-07D8B287F19F}" type="presOf" srcId="{22D6BA43-F232-4ED1-A4ED-E81A94F5B27D}" destId="{9CEA4D07-0CF4-4A2A-9060-BC0F0E251F40}" srcOrd="1" destOrd="0" presId="urn:microsoft.com/office/officeart/2005/8/layout/list1#1"/>
    <dgm:cxn modelId="{C30AE041-5CEF-4FF2-BFB7-3930E02D4FAB}" type="presOf" srcId="{48177683-918B-431F-8895-47208E48DDD0}" destId="{4ED57F4A-A78C-4DAC-81FE-C64335AD4140}" srcOrd="1" destOrd="0" presId="urn:microsoft.com/office/officeart/2005/8/layout/list1#1"/>
    <dgm:cxn modelId="{67F359BB-EB07-4CDB-9D44-254CCBD587AD}" type="presOf" srcId="{7DE1A2AF-B31B-41EC-8636-CE79D489ED2C}" destId="{8365DE31-A073-4BE5-9FCA-21332A23BCBD}" srcOrd="1" destOrd="0" presId="urn:microsoft.com/office/officeart/2005/8/layout/list1#1"/>
    <dgm:cxn modelId="{356E93AC-53E6-4DB5-AF11-9B63754068BB}" type="presOf" srcId="{787546C1-DD5C-4D6E-BFDD-D95A52E781AD}" destId="{F4F466C7-208D-4B4A-A865-9D82D8E9F892}" srcOrd="0" destOrd="0" presId="urn:microsoft.com/office/officeart/2005/8/layout/list1#1"/>
    <dgm:cxn modelId="{0E2B9738-6695-4628-989E-A433A686C6B0}" type="presOf" srcId="{22D6BA43-F232-4ED1-A4ED-E81A94F5B27D}" destId="{19F2C369-BED9-4816-8886-E32ACD0D0318}" srcOrd="0" destOrd="0" presId="urn:microsoft.com/office/officeart/2005/8/layout/list1#1"/>
    <dgm:cxn modelId="{AE472482-DD9A-4BC3-BFD7-44A045FB1FC5}" srcId="{8554BDF9-8515-4677-9942-0171F000F8EB}" destId="{7DE1A2AF-B31B-41EC-8636-CE79D489ED2C}" srcOrd="3" destOrd="0" parTransId="{B1C1C3FF-C8F5-4FA6-902E-3BE2069C230C}" sibTransId="{9BC93A77-A85C-4964-AACF-53285E34EBB6}"/>
    <dgm:cxn modelId="{1629A8B2-4F52-451F-B900-1295060D4521}" type="presOf" srcId="{7DE1A2AF-B31B-41EC-8636-CE79D489ED2C}" destId="{30192CEB-A7CF-45DE-993A-09EE5B85D4BC}" srcOrd="0" destOrd="0" presId="urn:microsoft.com/office/officeart/2005/8/layout/list1#1"/>
    <dgm:cxn modelId="{DFAEFA4C-B3B0-4C4E-BCD8-BFB53D07C5D0}" srcId="{8554BDF9-8515-4677-9942-0171F000F8EB}" destId="{787546C1-DD5C-4D6E-BFDD-D95A52E781AD}" srcOrd="1" destOrd="0" parTransId="{88942913-D2BB-4DEB-B0E7-EA2B7A6CD360}" sibTransId="{579A9A07-8770-4AC1-9705-76E19F87D269}"/>
    <dgm:cxn modelId="{93674DD1-7990-42B0-94D1-BB68B91A121A}" type="presParOf" srcId="{9D58511D-D18C-46E6-ADFB-6CDE1389D37F}" destId="{45BF0109-BF72-4A97-996F-3B9A5C6F0609}" srcOrd="0" destOrd="0" presId="urn:microsoft.com/office/officeart/2005/8/layout/list1#1"/>
    <dgm:cxn modelId="{B384A6AE-FCF5-4897-BFF1-823253B1B766}" type="presParOf" srcId="{45BF0109-BF72-4A97-996F-3B9A5C6F0609}" destId="{19F2C369-BED9-4816-8886-E32ACD0D0318}" srcOrd="0" destOrd="0" presId="urn:microsoft.com/office/officeart/2005/8/layout/list1#1"/>
    <dgm:cxn modelId="{B5A04436-9040-46C6-B8FE-DC071013C861}" type="presParOf" srcId="{45BF0109-BF72-4A97-996F-3B9A5C6F0609}" destId="{9CEA4D07-0CF4-4A2A-9060-BC0F0E251F40}" srcOrd="1" destOrd="0" presId="urn:microsoft.com/office/officeart/2005/8/layout/list1#1"/>
    <dgm:cxn modelId="{72227CD8-BFE4-4E33-8FEB-2D79D961EF45}" type="presParOf" srcId="{9D58511D-D18C-46E6-ADFB-6CDE1389D37F}" destId="{FE079E43-7F8C-4209-9FB6-D71E6482CABC}" srcOrd="1" destOrd="0" presId="urn:microsoft.com/office/officeart/2005/8/layout/list1#1"/>
    <dgm:cxn modelId="{CBC5422B-4AB2-41AA-82D1-C10181E7A906}" type="presParOf" srcId="{9D58511D-D18C-46E6-ADFB-6CDE1389D37F}" destId="{E68CD852-43DF-4BD6-A7E5-206997E3D0E8}" srcOrd="2" destOrd="0" presId="urn:microsoft.com/office/officeart/2005/8/layout/list1#1"/>
    <dgm:cxn modelId="{09B68D1A-53B2-414B-8547-7D6697BA89DE}" type="presParOf" srcId="{9D58511D-D18C-46E6-ADFB-6CDE1389D37F}" destId="{25C0780C-6824-4DBA-B8D5-9C335ED11EC5}" srcOrd="3" destOrd="0" presId="urn:microsoft.com/office/officeart/2005/8/layout/list1#1"/>
    <dgm:cxn modelId="{36EB9743-B4DC-4349-BF25-D7B3BEC8AE3B}" type="presParOf" srcId="{9D58511D-D18C-46E6-ADFB-6CDE1389D37F}" destId="{29EC7F92-6143-4EC7-AD17-ECAF75C06DC8}" srcOrd="4" destOrd="0" presId="urn:microsoft.com/office/officeart/2005/8/layout/list1#1"/>
    <dgm:cxn modelId="{D6BAC597-0B86-4122-BBBF-767EC5C385A9}" type="presParOf" srcId="{29EC7F92-6143-4EC7-AD17-ECAF75C06DC8}" destId="{F4F466C7-208D-4B4A-A865-9D82D8E9F892}" srcOrd="0" destOrd="0" presId="urn:microsoft.com/office/officeart/2005/8/layout/list1#1"/>
    <dgm:cxn modelId="{358D2F44-B19E-4270-899A-2FFEF3211A1A}" type="presParOf" srcId="{29EC7F92-6143-4EC7-AD17-ECAF75C06DC8}" destId="{8BC4E78D-0D98-4ED2-B23A-71FEC19A6436}" srcOrd="1" destOrd="0" presId="urn:microsoft.com/office/officeart/2005/8/layout/list1#1"/>
    <dgm:cxn modelId="{029BB46F-9AB8-4244-8959-4E7BE7895A40}" type="presParOf" srcId="{9D58511D-D18C-46E6-ADFB-6CDE1389D37F}" destId="{129CDA7D-4C80-4698-AFD0-7208B5D9749E}" srcOrd="5" destOrd="0" presId="urn:microsoft.com/office/officeart/2005/8/layout/list1#1"/>
    <dgm:cxn modelId="{80FB87C5-78A3-4016-B91A-AA8DD2DEE509}" type="presParOf" srcId="{9D58511D-D18C-46E6-ADFB-6CDE1389D37F}" destId="{EBA8CF1F-3B4A-4B6A-8877-CB03CDDAB1E9}" srcOrd="6" destOrd="0" presId="urn:microsoft.com/office/officeart/2005/8/layout/list1#1"/>
    <dgm:cxn modelId="{C72D830B-EA15-47E8-AF2E-2305F8165225}" type="presParOf" srcId="{9D58511D-D18C-46E6-ADFB-6CDE1389D37F}" destId="{8BC0D01A-9D98-495C-93AA-A7D9631CDDAD}" srcOrd="7" destOrd="0" presId="urn:microsoft.com/office/officeart/2005/8/layout/list1#1"/>
    <dgm:cxn modelId="{98C03507-70B6-43A3-BA37-9D3196C0ECDB}" type="presParOf" srcId="{9D58511D-D18C-46E6-ADFB-6CDE1389D37F}" destId="{D4434ECF-2146-46AC-B62E-87AB389C995A}" srcOrd="8" destOrd="0" presId="urn:microsoft.com/office/officeart/2005/8/layout/list1#1"/>
    <dgm:cxn modelId="{CC52F832-0075-4004-9D0D-DC2BBB8D517F}" type="presParOf" srcId="{D4434ECF-2146-46AC-B62E-87AB389C995A}" destId="{06B5F591-72E0-4CFF-9799-36D4050BD51D}" srcOrd="0" destOrd="0" presId="urn:microsoft.com/office/officeart/2005/8/layout/list1#1"/>
    <dgm:cxn modelId="{9C86AFBA-D0B7-400D-8532-19295ABBE721}" type="presParOf" srcId="{D4434ECF-2146-46AC-B62E-87AB389C995A}" destId="{12E5634D-BCAA-48AB-BADB-754A15E9B7AC}" srcOrd="1" destOrd="0" presId="urn:microsoft.com/office/officeart/2005/8/layout/list1#1"/>
    <dgm:cxn modelId="{AC7BE62F-11B5-4068-8A2D-C01B93B8124C}" type="presParOf" srcId="{9D58511D-D18C-46E6-ADFB-6CDE1389D37F}" destId="{3DAA9763-50F6-4CC4-B6DA-0A4C45FFB361}" srcOrd="9" destOrd="0" presId="urn:microsoft.com/office/officeart/2005/8/layout/list1#1"/>
    <dgm:cxn modelId="{57C73EAE-BA69-4909-B957-F9B4FD4A8C95}" type="presParOf" srcId="{9D58511D-D18C-46E6-ADFB-6CDE1389D37F}" destId="{51228DB3-E7D4-486B-A0C1-9A59D129891F}" srcOrd="10" destOrd="0" presId="urn:microsoft.com/office/officeart/2005/8/layout/list1#1"/>
    <dgm:cxn modelId="{85A08183-35BC-41F6-9498-F5EA267BBD62}" type="presParOf" srcId="{9D58511D-D18C-46E6-ADFB-6CDE1389D37F}" destId="{ECC02425-44D1-4F4C-B5D6-13442CA71F2A}" srcOrd="11" destOrd="0" presId="urn:microsoft.com/office/officeart/2005/8/layout/list1#1"/>
    <dgm:cxn modelId="{54C0F424-421E-4A09-94CA-FD7201EF9A74}" type="presParOf" srcId="{9D58511D-D18C-46E6-ADFB-6CDE1389D37F}" destId="{1B0AD775-3B6F-42A2-BE81-43BC17A8116E}" srcOrd="12" destOrd="0" presId="urn:microsoft.com/office/officeart/2005/8/layout/list1#1"/>
    <dgm:cxn modelId="{BF1C04D4-D7BF-4D63-94EA-21FAF8F2C25E}" type="presParOf" srcId="{1B0AD775-3B6F-42A2-BE81-43BC17A8116E}" destId="{30192CEB-A7CF-45DE-993A-09EE5B85D4BC}" srcOrd="0" destOrd="0" presId="urn:microsoft.com/office/officeart/2005/8/layout/list1#1"/>
    <dgm:cxn modelId="{28BC1858-5B99-4DDD-976B-11D515A8B219}" type="presParOf" srcId="{1B0AD775-3B6F-42A2-BE81-43BC17A8116E}" destId="{8365DE31-A073-4BE5-9FCA-21332A23BCBD}" srcOrd="1" destOrd="0" presId="urn:microsoft.com/office/officeart/2005/8/layout/list1#1"/>
    <dgm:cxn modelId="{B49192E4-A7FC-4C6F-9E30-6BAD486B814C}" type="presParOf" srcId="{9D58511D-D18C-46E6-ADFB-6CDE1389D37F}" destId="{5BCCA2DC-A0CC-4FD6-97C4-5B4EBA325F97}" srcOrd="13" destOrd="0" presId="urn:microsoft.com/office/officeart/2005/8/layout/list1#1"/>
    <dgm:cxn modelId="{6CAF0079-81EA-40D2-8C70-9DF9D15C4C4E}" type="presParOf" srcId="{9D58511D-D18C-46E6-ADFB-6CDE1389D37F}" destId="{27792836-A101-42EE-AE88-2A677935C07F}" srcOrd="14" destOrd="0" presId="urn:microsoft.com/office/officeart/2005/8/layout/list1#1"/>
    <dgm:cxn modelId="{BCC6CBB6-3D1F-48C3-8F7C-F16C5384C15D}" type="presParOf" srcId="{9D58511D-D18C-46E6-ADFB-6CDE1389D37F}" destId="{6B8CA12E-DA7E-4715-BBAC-E159D0388DBA}" srcOrd="15" destOrd="0" presId="urn:microsoft.com/office/officeart/2005/8/layout/list1#1"/>
    <dgm:cxn modelId="{A99345D6-72D4-4C5B-920F-94A1F597F0A9}" type="presParOf" srcId="{9D58511D-D18C-46E6-ADFB-6CDE1389D37F}" destId="{5F76F462-4A31-4126-9EDC-306E0E0509DD}" srcOrd="16" destOrd="0" presId="urn:microsoft.com/office/officeart/2005/8/layout/list1#1"/>
    <dgm:cxn modelId="{DC42014A-2276-4907-BE14-4E042781C3EE}" type="presParOf" srcId="{5F76F462-4A31-4126-9EDC-306E0E0509DD}" destId="{868D4539-7CCD-4927-A8BE-096863177FFF}" srcOrd="0" destOrd="0" presId="urn:microsoft.com/office/officeart/2005/8/layout/list1#1"/>
    <dgm:cxn modelId="{7EDE2202-8665-498B-BF49-7616824E34FE}" type="presParOf" srcId="{5F76F462-4A31-4126-9EDC-306E0E0509DD}" destId="{4ED57F4A-A78C-4DAC-81FE-C64335AD4140}" srcOrd="1" destOrd="0" presId="urn:microsoft.com/office/officeart/2005/8/layout/list1#1"/>
    <dgm:cxn modelId="{6AAC9BBB-21A9-4A69-A6D0-85CDEA74AFBB}" type="presParOf" srcId="{9D58511D-D18C-46E6-ADFB-6CDE1389D37F}" destId="{3E927761-B3AA-4DBF-A55A-B49FB60F66D0}" srcOrd="17" destOrd="0" presId="urn:microsoft.com/office/officeart/2005/8/layout/list1#1"/>
    <dgm:cxn modelId="{090DD7B9-3867-46DA-9736-545191C78F88}" type="presParOf" srcId="{9D58511D-D18C-46E6-ADFB-6CDE1389D37F}" destId="{CB68CFB7-D3C8-4D08-8F66-A0E1C253535E}" srcOrd="18" destOrd="0" presId="urn:microsoft.com/office/officeart/2005/8/layout/list1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554BDF9-8515-4677-9942-0171F000F8EB}" type="doc">
      <dgm:prSet loTypeId="urn:microsoft.com/office/officeart/2005/8/layout/list1#1" loCatId="list" qsTypeId="urn:microsoft.com/office/officeart/2005/8/quickstyle/simple2#1" qsCatId="simple" csTypeId="urn:microsoft.com/office/officeart/2005/8/colors/colorful1" csCatId="colorful" phldr="1"/>
      <dgm:spPr/>
      <dgm:t>
        <a:bodyPr/>
        <a:lstStyle>
          <a:extLst/>
        </a:lstStyle>
        <a:p>
          <a:endParaRPr lang="it-IT"/>
        </a:p>
      </dgm:t>
    </dgm:pt>
    <dgm:pt modelId="{787546C1-DD5C-4D6E-BFDD-D95A52E781AD}">
      <dgm:prSet phldrT="[Text]"/>
      <dgm:spPr>
        <a:solidFill>
          <a:schemeClr val="accent1"/>
        </a:solidFill>
        <a:ln w="6350">
          <a:solidFill>
            <a:schemeClr val="bg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>
          <a:extLst/>
        </a:lstStyle>
        <a:p>
          <a:pPr algn="ctr"/>
          <a:r>
            <a:rPr lang="it-IT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Up </a:t>
          </a:r>
          <a:r>
            <a:rPr lang="it-IT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to</a:t>
          </a:r>
          <a:r>
            <a:rPr lang="it-IT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10 </a:t>
          </a:r>
          <a:r>
            <a:rPr lang="it-IT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Megabytes</a:t>
          </a:r>
          <a:endParaRPr lang="it-IT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8942913-D2BB-4DEB-B0E7-EA2B7A6CD360}" type="parTrans" cxnId="{DFAEFA4C-B3B0-4C4E-BCD8-BFB53D07C5D0}">
      <dgm:prSet/>
      <dgm:spPr/>
      <dgm:t>
        <a:bodyPr/>
        <a:lstStyle>
          <a:extLst/>
        </a:lstStyle>
        <a:p>
          <a:endParaRPr lang="it-IT"/>
        </a:p>
      </dgm:t>
    </dgm:pt>
    <dgm:pt modelId="{579A9A07-8770-4AC1-9705-76E19F87D269}" type="sibTrans" cxnId="{DFAEFA4C-B3B0-4C4E-BCD8-BFB53D07C5D0}">
      <dgm:prSet/>
      <dgm:spPr/>
      <dgm:t>
        <a:bodyPr/>
        <a:lstStyle>
          <a:extLst/>
        </a:lstStyle>
        <a:p>
          <a:endParaRPr lang="it-IT"/>
        </a:p>
      </dgm:t>
    </dgm:pt>
    <dgm:pt modelId="{AC5265C1-0BAB-4984-A634-E4518A8EC253}">
      <dgm:prSet phldrT="[Text]"/>
      <dgm:spPr>
        <a:solidFill>
          <a:schemeClr val="accent2"/>
        </a:solidFill>
        <a:ln w="6350">
          <a:solidFill>
            <a:schemeClr val="bg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>
          <a:extLst/>
        </a:lstStyle>
        <a:p>
          <a:pPr algn="ctr"/>
          <a:r>
            <a:rPr lang="it-IT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More </a:t>
          </a:r>
          <a:r>
            <a:rPr lang="it-IT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than</a:t>
          </a:r>
          <a:r>
            <a:rPr lang="it-IT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10 </a:t>
          </a:r>
          <a:r>
            <a:rPr lang="it-IT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Megabytes</a:t>
          </a:r>
          <a:endParaRPr lang="it-IT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6A0947C-B518-417C-9D68-EC422DC1E3A5}" type="parTrans" cxnId="{579A338B-B5D8-4240-8867-8564B0DC96F3}">
      <dgm:prSet/>
      <dgm:spPr/>
      <dgm:t>
        <a:bodyPr/>
        <a:lstStyle>
          <a:extLst/>
        </a:lstStyle>
        <a:p>
          <a:endParaRPr lang="it-IT"/>
        </a:p>
      </dgm:t>
    </dgm:pt>
    <dgm:pt modelId="{E68E8117-B3CB-464C-9711-4DBE8BF88216}" type="sibTrans" cxnId="{579A338B-B5D8-4240-8867-8564B0DC96F3}">
      <dgm:prSet/>
      <dgm:spPr/>
      <dgm:t>
        <a:bodyPr/>
        <a:lstStyle>
          <a:extLst/>
        </a:lstStyle>
        <a:p>
          <a:endParaRPr lang="it-IT"/>
        </a:p>
      </dgm:t>
    </dgm:pt>
    <dgm:pt modelId="{D8A275FB-4DC0-430A-839C-F77824F80F1F}">
      <dgm:prSet/>
      <dgm:spPr>
        <a:noFill/>
        <a:ln w="25400">
          <a:solidFill>
            <a:schemeClr val="bg1"/>
          </a:solidFill>
        </a:ln>
      </dgm:spPr>
      <dgm:t>
        <a:bodyPr/>
        <a:lstStyle/>
        <a:p>
          <a:r>
            <a:rPr lang="en-GB" b="1" dirty="0" smtClean="0">
              <a:solidFill>
                <a:schemeClr val="tx1">
                  <a:lumMod val="65000"/>
                  <a:lumOff val="35000"/>
                </a:schemeClr>
              </a:solidFill>
            </a:rPr>
            <a:t>Answers</a:t>
          </a:r>
          <a:endParaRPr lang="en-GB" b="1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C96B5915-3D48-4F41-A53D-E62F3DFE538E}" type="parTrans" cxnId="{5EA1CEA7-DB63-4D22-972A-3E722354D0E7}">
      <dgm:prSet/>
      <dgm:spPr/>
      <dgm:t>
        <a:bodyPr/>
        <a:lstStyle/>
        <a:p>
          <a:endParaRPr lang="en-GB"/>
        </a:p>
      </dgm:t>
    </dgm:pt>
    <dgm:pt modelId="{75805ABE-200C-445D-9997-22E14DEE97C8}" type="sibTrans" cxnId="{5EA1CEA7-DB63-4D22-972A-3E722354D0E7}">
      <dgm:prSet/>
      <dgm:spPr/>
      <dgm:t>
        <a:bodyPr/>
        <a:lstStyle/>
        <a:p>
          <a:endParaRPr lang="en-GB"/>
        </a:p>
      </dgm:t>
    </dgm:pt>
    <dgm:pt modelId="{9D58511D-D18C-46E6-ADFB-6CDE1389D37F}" type="pres">
      <dgm:prSet presAssocID="{8554BDF9-8515-4677-9942-0171F000F8E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>
          <a:extLst/>
        </a:lstStyle>
        <a:p>
          <a:endParaRPr lang="it-IT"/>
        </a:p>
      </dgm:t>
    </dgm:pt>
    <dgm:pt modelId="{9429BFC4-0542-4695-9253-377B637EEB03}" type="pres">
      <dgm:prSet presAssocID="{D8A275FB-4DC0-430A-839C-F77824F80F1F}" presName="parentLin" presStyleCnt="0"/>
      <dgm:spPr/>
    </dgm:pt>
    <dgm:pt modelId="{84B89782-83A4-4971-AF5B-CBF821772EA9}" type="pres">
      <dgm:prSet presAssocID="{D8A275FB-4DC0-430A-839C-F77824F80F1F}" presName="parentLeftMargin" presStyleLbl="node1" presStyleIdx="0" presStyleCnt="3"/>
      <dgm:spPr/>
      <dgm:t>
        <a:bodyPr/>
        <a:lstStyle/>
        <a:p>
          <a:endParaRPr lang="en-GB"/>
        </a:p>
      </dgm:t>
    </dgm:pt>
    <dgm:pt modelId="{34493CB3-7517-49B0-AF1D-1A367C895455}" type="pres">
      <dgm:prSet presAssocID="{D8A275FB-4DC0-430A-839C-F77824F80F1F}" presName="parentText" presStyleLbl="node1" presStyleIdx="0" presStyleCnt="3" custScaleX="11614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7F628E3-26F2-4A6C-8F91-C1F20FC7AF2D}" type="pres">
      <dgm:prSet presAssocID="{D8A275FB-4DC0-430A-839C-F77824F80F1F}" presName="negativeSpace" presStyleCnt="0"/>
      <dgm:spPr/>
    </dgm:pt>
    <dgm:pt modelId="{BF80A666-9533-4ABE-854F-8B56E034135A}" type="pres">
      <dgm:prSet presAssocID="{D8A275FB-4DC0-430A-839C-F77824F80F1F}" presName="childText" presStyleLbl="alignAcc1" presStyleIdx="0" presStyleCnt="3">
        <dgm:presLayoutVars>
          <dgm:bulletEnabled val="1"/>
        </dgm:presLayoutVars>
      </dgm:prSet>
      <dgm:spPr>
        <a:ln>
          <a:noFill/>
        </a:ln>
      </dgm:spPr>
      <dgm:t>
        <a:bodyPr/>
        <a:lstStyle/>
        <a:p>
          <a:endParaRPr lang="en-GB"/>
        </a:p>
      </dgm:t>
    </dgm:pt>
    <dgm:pt modelId="{C6B011DF-F999-4535-A3BD-6D442D65C354}" type="pres">
      <dgm:prSet presAssocID="{75805ABE-200C-445D-9997-22E14DEE97C8}" presName="spaceBetweenRectangles" presStyleCnt="0"/>
      <dgm:spPr/>
    </dgm:pt>
    <dgm:pt modelId="{29EC7F92-6143-4EC7-AD17-ECAF75C06DC8}" type="pres">
      <dgm:prSet presAssocID="{787546C1-DD5C-4D6E-BFDD-D95A52E781AD}" presName="parentLin" presStyleCnt="0"/>
      <dgm:spPr/>
      <dgm:t>
        <a:bodyPr/>
        <a:lstStyle>
          <a:extLst/>
        </a:lstStyle>
        <a:p>
          <a:endParaRPr lang="it-IT"/>
        </a:p>
      </dgm:t>
    </dgm:pt>
    <dgm:pt modelId="{F4F466C7-208D-4B4A-A865-9D82D8E9F892}" type="pres">
      <dgm:prSet presAssocID="{787546C1-DD5C-4D6E-BFDD-D95A52E781AD}" presName="parentLeftMargin" presStyleLbl="node1" presStyleIdx="0" presStyleCnt="3"/>
      <dgm:spPr/>
      <dgm:t>
        <a:bodyPr/>
        <a:lstStyle>
          <a:extLst/>
        </a:lstStyle>
        <a:p>
          <a:endParaRPr lang="it-IT"/>
        </a:p>
      </dgm:t>
    </dgm:pt>
    <dgm:pt modelId="{8BC4E78D-0D98-4ED2-B23A-71FEC19A6436}" type="pres">
      <dgm:prSet presAssocID="{787546C1-DD5C-4D6E-BFDD-D95A52E781AD}" presName="parentText" presStyleLbl="node1" presStyleIdx="1" presStyleCnt="3" custScaleX="115633" custLinFactNeighborX="9276" custLinFactNeighborY="-4638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it-IT"/>
        </a:p>
      </dgm:t>
    </dgm:pt>
    <dgm:pt modelId="{129CDA7D-4C80-4698-AFD0-7208B5D9749E}" type="pres">
      <dgm:prSet presAssocID="{787546C1-DD5C-4D6E-BFDD-D95A52E781AD}" presName="negativeSpace" presStyleCnt="0"/>
      <dgm:spPr/>
      <dgm:t>
        <a:bodyPr/>
        <a:lstStyle>
          <a:extLst/>
        </a:lstStyle>
        <a:p>
          <a:endParaRPr lang="it-IT"/>
        </a:p>
      </dgm:t>
    </dgm:pt>
    <dgm:pt modelId="{EBA8CF1F-3B4A-4B6A-8877-CB03CDDAB1E9}" type="pres">
      <dgm:prSet presAssocID="{787546C1-DD5C-4D6E-BFDD-D95A52E781AD}" presName="childText" presStyleLbl="alignAcc1" presStyleIdx="1" presStyleCnt="3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it-IT"/>
        </a:p>
      </dgm:t>
    </dgm:pt>
    <dgm:pt modelId="{8BC0D01A-9D98-495C-93AA-A7D9631CDDAD}" type="pres">
      <dgm:prSet presAssocID="{579A9A07-8770-4AC1-9705-76E19F87D269}" presName="spaceBetweenRectangles" presStyleCnt="0"/>
      <dgm:spPr/>
      <dgm:t>
        <a:bodyPr/>
        <a:lstStyle>
          <a:extLst/>
        </a:lstStyle>
        <a:p>
          <a:endParaRPr lang="it-IT"/>
        </a:p>
      </dgm:t>
    </dgm:pt>
    <dgm:pt modelId="{D4434ECF-2146-46AC-B62E-87AB389C995A}" type="pres">
      <dgm:prSet presAssocID="{AC5265C1-0BAB-4984-A634-E4518A8EC253}" presName="parentLin" presStyleCnt="0"/>
      <dgm:spPr/>
      <dgm:t>
        <a:bodyPr/>
        <a:lstStyle>
          <a:extLst/>
        </a:lstStyle>
        <a:p>
          <a:endParaRPr lang="it-IT"/>
        </a:p>
      </dgm:t>
    </dgm:pt>
    <dgm:pt modelId="{06B5F591-72E0-4CFF-9799-36D4050BD51D}" type="pres">
      <dgm:prSet presAssocID="{AC5265C1-0BAB-4984-A634-E4518A8EC253}" presName="parentLeftMargin" presStyleLbl="node1" presStyleIdx="1" presStyleCnt="3"/>
      <dgm:spPr/>
      <dgm:t>
        <a:bodyPr/>
        <a:lstStyle>
          <a:extLst/>
        </a:lstStyle>
        <a:p>
          <a:endParaRPr lang="it-IT"/>
        </a:p>
      </dgm:t>
    </dgm:pt>
    <dgm:pt modelId="{12E5634D-BCAA-48AB-BADB-754A15E9B7AC}" type="pres">
      <dgm:prSet presAssocID="{AC5265C1-0BAB-4984-A634-E4518A8EC253}" presName="parentText" presStyleLbl="node1" presStyleIdx="2" presStyleCnt="3" custScaleX="116958" custLinFactNeighborX="9276" custLinFactNeighborY="-2742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it-IT"/>
        </a:p>
      </dgm:t>
    </dgm:pt>
    <dgm:pt modelId="{3DAA9763-50F6-4CC4-B6DA-0A4C45FFB361}" type="pres">
      <dgm:prSet presAssocID="{AC5265C1-0BAB-4984-A634-E4518A8EC253}" presName="negativeSpace" presStyleCnt="0"/>
      <dgm:spPr/>
      <dgm:t>
        <a:bodyPr/>
        <a:lstStyle>
          <a:extLst/>
        </a:lstStyle>
        <a:p>
          <a:endParaRPr lang="it-IT"/>
        </a:p>
      </dgm:t>
    </dgm:pt>
    <dgm:pt modelId="{51228DB3-E7D4-486B-A0C1-9A59D129891F}" type="pres">
      <dgm:prSet presAssocID="{AC5265C1-0BAB-4984-A634-E4518A8EC253}" presName="childText" presStyleLbl="alignAcc1" presStyleIdx="2" presStyleCnt="3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it-IT"/>
        </a:p>
      </dgm:t>
    </dgm:pt>
  </dgm:ptLst>
  <dgm:cxnLst>
    <dgm:cxn modelId="{38DF1748-EC74-4F17-AC55-A7EA4E04C298}" type="presOf" srcId="{8554BDF9-8515-4677-9942-0171F000F8EB}" destId="{9D58511D-D18C-46E6-ADFB-6CDE1389D37F}" srcOrd="0" destOrd="0" presId="urn:microsoft.com/office/officeart/2005/8/layout/list1#1"/>
    <dgm:cxn modelId="{DFAEFA4C-B3B0-4C4E-BCD8-BFB53D07C5D0}" srcId="{8554BDF9-8515-4677-9942-0171F000F8EB}" destId="{787546C1-DD5C-4D6E-BFDD-D95A52E781AD}" srcOrd="1" destOrd="0" parTransId="{88942913-D2BB-4DEB-B0E7-EA2B7A6CD360}" sibTransId="{579A9A07-8770-4AC1-9705-76E19F87D269}"/>
    <dgm:cxn modelId="{FD5AF86A-A5CC-4B8D-BAF0-391DB708E76B}" type="presOf" srcId="{787546C1-DD5C-4D6E-BFDD-D95A52E781AD}" destId="{8BC4E78D-0D98-4ED2-B23A-71FEC19A6436}" srcOrd="1" destOrd="0" presId="urn:microsoft.com/office/officeart/2005/8/layout/list1#1"/>
    <dgm:cxn modelId="{9BC2A609-AAFB-4B56-B5E2-041328AADEE1}" type="presOf" srcId="{AC5265C1-0BAB-4984-A634-E4518A8EC253}" destId="{12E5634D-BCAA-48AB-BADB-754A15E9B7AC}" srcOrd="1" destOrd="0" presId="urn:microsoft.com/office/officeart/2005/8/layout/list1#1"/>
    <dgm:cxn modelId="{579A338B-B5D8-4240-8867-8564B0DC96F3}" srcId="{8554BDF9-8515-4677-9942-0171F000F8EB}" destId="{AC5265C1-0BAB-4984-A634-E4518A8EC253}" srcOrd="2" destOrd="0" parTransId="{26A0947C-B518-417C-9D68-EC422DC1E3A5}" sibTransId="{E68E8117-B3CB-464C-9711-4DBE8BF88216}"/>
    <dgm:cxn modelId="{163042BE-328E-4EE6-943A-1A1B2FCEB107}" type="presOf" srcId="{D8A275FB-4DC0-430A-839C-F77824F80F1F}" destId="{84B89782-83A4-4971-AF5B-CBF821772EA9}" srcOrd="0" destOrd="0" presId="urn:microsoft.com/office/officeart/2005/8/layout/list1#1"/>
    <dgm:cxn modelId="{5F74587A-F907-4089-B993-157BD3887E3A}" type="presOf" srcId="{AC5265C1-0BAB-4984-A634-E4518A8EC253}" destId="{06B5F591-72E0-4CFF-9799-36D4050BD51D}" srcOrd="0" destOrd="0" presId="urn:microsoft.com/office/officeart/2005/8/layout/list1#1"/>
    <dgm:cxn modelId="{B2F54E17-9E6E-46D2-A181-34356F49B413}" type="presOf" srcId="{D8A275FB-4DC0-430A-839C-F77824F80F1F}" destId="{34493CB3-7517-49B0-AF1D-1A367C895455}" srcOrd="1" destOrd="0" presId="urn:microsoft.com/office/officeart/2005/8/layout/list1#1"/>
    <dgm:cxn modelId="{5EA1CEA7-DB63-4D22-972A-3E722354D0E7}" srcId="{8554BDF9-8515-4677-9942-0171F000F8EB}" destId="{D8A275FB-4DC0-430A-839C-F77824F80F1F}" srcOrd="0" destOrd="0" parTransId="{C96B5915-3D48-4F41-A53D-E62F3DFE538E}" sibTransId="{75805ABE-200C-445D-9997-22E14DEE97C8}"/>
    <dgm:cxn modelId="{7D2FC7C4-CF9A-4A62-A9A5-5A1E08139783}" type="presOf" srcId="{787546C1-DD5C-4D6E-BFDD-D95A52E781AD}" destId="{F4F466C7-208D-4B4A-A865-9D82D8E9F892}" srcOrd="0" destOrd="0" presId="urn:microsoft.com/office/officeart/2005/8/layout/list1#1"/>
    <dgm:cxn modelId="{4C0ED9E8-BADC-45E3-943D-787B53DEB60D}" type="presParOf" srcId="{9D58511D-D18C-46E6-ADFB-6CDE1389D37F}" destId="{9429BFC4-0542-4695-9253-377B637EEB03}" srcOrd="0" destOrd="0" presId="urn:microsoft.com/office/officeart/2005/8/layout/list1#1"/>
    <dgm:cxn modelId="{10ED5490-7B1D-49FF-92D9-6666AB19626C}" type="presParOf" srcId="{9429BFC4-0542-4695-9253-377B637EEB03}" destId="{84B89782-83A4-4971-AF5B-CBF821772EA9}" srcOrd="0" destOrd="0" presId="urn:microsoft.com/office/officeart/2005/8/layout/list1#1"/>
    <dgm:cxn modelId="{88063BA5-031F-4047-A6CF-7C9B9EB6A410}" type="presParOf" srcId="{9429BFC4-0542-4695-9253-377B637EEB03}" destId="{34493CB3-7517-49B0-AF1D-1A367C895455}" srcOrd="1" destOrd="0" presId="urn:microsoft.com/office/officeart/2005/8/layout/list1#1"/>
    <dgm:cxn modelId="{F187F61B-92C7-45F0-AF6C-B7C53E41D14E}" type="presParOf" srcId="{9D58511D-D18C-46E6-ADFB-6CDE1389D37F}" destId="{A7F628E3-26F2-4A6C-8F91-C1F20FC7AF2D}" srcOrd="1" destOrd="0" presId="urn:microsoft.com/office/officeart/2005/8/layout/list1#1"/>
    <dgm:cxn modelId="{467FB542-E33B-46E2-B923-C9BD3C5686BC}" type="presParOf" srcId="{9D58511D-D18C-46E6-ADFB-6CDE1389D37F}" destId="{BF80A666-9533-4ABE-854F-8B56E034135A}" srcOrd="2" destOrd="0" presId="urn:microsoft.com/office/officeart/2005/8/layout/list1#1"/>
    <dgm:cxn modelId="{5CA313FD-35BD-4ED1-B3E3-8D1DD754DF6B}" type="presParOf" srcId="{9D58511D-D18C-46E6-ADFB-6CDE1389D37F}" destId="{C6B011DF-F999-4535-A3BD-6D442D65C354}" srcOrd="3" destOrd="0" presId="urn:microsoft.com/office/officeart/2005/8/layout/list1#1"/>
    <dgm:cxn modelId="{D9AF11A8-BBAC-4ABC-AA54-EACC258B295F}" type="presParOf" srcId="{9D58511D-D18C-46E6-ADFB-6CDE1389D37F}" destId="{29EC7F92-6143-4EC7-AD17-ECAF75C06DC8}" srcOrd="4" destOrd="0" presId="urn:microsoft.com/office/officeart/2005/8/layout/list1#1"/>
    <dgm:cxn modelId="{5415631E-DD93-4B6E-8153-180CB5E134FA}" type="presParOf" srcId="{29EC7F92-6143-4EC7-AD17-ECAF75C06DC8}" destId="{F4F466C7-208D-4B4A-A865-9D82D8E9F892}" srcOrd="0" destOrd="0" presId="urn:microsoft.com/office/officeart/2005/8/layout/list1#1"/>
    <dgm:cxn modelId="{EA7CABA2-8A84-4E47-A379-FBF268B69231}" type="presParOf" srcId="{29EC7F92-6143-4EC7-AD17-ECAF75C06DC8}" destId="{8BC4E78D-0D98-4ED2-B23A-71FEC19A6436}" srcOrd="1" destOrd="0" presId="urn:microsoft.com/office/officeart/2005/8/layout/list1#1"/>
    <dgm:cxn modelId="{2410CF96-BAF5-42A2-B6D3-0D64451903B4}" type="presParOf" srcId="{9D58511D-D18C-46E6-ADFB-6CDE1389D37F}" destId="{129CDA7D-4C80-4698-AFD0-7208B5D9749E}" srcOrd="5" destOrd="0" presId="urn:microsoft.com/office/officeart/2005/8/layout/list1#1"/>
    <dgm:cxn modelId="{4AFCD1F0-55AE-4DEF-ACD7-10BCFAFF8D5B}" type="presParOf" srcId="{9D58511D-D18C-46E6-ADFB-6CDE1389D37F}" destId="{EBA8CF1F-3B4A-4B6A-8877-CB03CDDAB1E9}" srcOrd="6" destOrd="0" presId="urn:microsoft.com/office/officeart/2005/8/layout/list1#1"/>
    <dgm:cxn modelId="{AA52D234-5673-4DCD-9A60-B052B5A4AFC8}" type="presParOf" srcId="{9D58511D-D18C-46E6-ADFB-6CDE1389D37F}" destId="{8BC0D01A-9D98-495C-93AA-A7D9631CDDAD}" srcOrd="7" destOrd="0" presId="urn:microsoft.com/office/officeart/2005/8/layout/list1#1"/>
    <dgm:cxn modelId="{CCD55C9F-66EB-40E8-85E4-7EA32E3D17BF}" type="presParOf" srcId="{9D58511D-D18C-46E6-ADFB-6CDE1389D37F}" destId="{D4434ECF-2146-46AC-B62E-87AB389C995A}" srcOrd="8" destOrd="0" presId="urn:microsoft.com/office/officeart/2005/8/layout/list1#1"/>
    <dgm:cxn modelId="{96FB204A-6D24-482C-B1FA-23141A9C0CA5}" type="presParOf" srcId="{D4434ECF-2146-46AC-B62E-87AB389C995A}" destId="{06B5F591-72E0-4CFF-9799-36D4050BD51D}" srcOrd="0" destOrd="0" presId="urn:microsoft.com/office/officeart/2005/8/layout/list1#1"/>
    <dgm:cxn modelId="{4EF2E77C-1455-4BEA-851C-27943802CB25}" type="presParOf" srcId="{D4434ECF-2146-46AC-B62E-87AB389C995A}" destId="{12E5634D-BCAA-48AB-BADB-754A15E9B7AC}" srcOrd="1" destOrd="0" presId="urn:microsoft.com/office/officeart/2005/8/layout/list1#1"/>
    <dgm:cxn modelId="{959D97AE-0098-49BA-9BDE-D45C0D156EC8}" type="presParOf" srcId="{9D58511D-D18C-46E6-ADFB-6CDE1389D37F}" destId="{3DAA9763-50F6-4CC4-B6DA-0A4C45FFB361}" srcOrd="9" destOrd="0" presId="urn:microsoft.com/office/officeart/2005/8/layout/list1#1"/>
    <dgm:cxn modelId="{43CE10F7-96D9-4240-9CEF-874102870115}" type="presParOf" srcId="{9D58511D-D18C-46E6-ADFB-6CDE1389D37F}" destId="{51228DB3-E7D4-486B-A0C1-9A59D129891F}" srcOrd="10" destOrd="0" presId="urn:microsoft.com/office/officeart/2005/8/layout/list1#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554BDF9-8515-4677-9942-0171F000F8EB}" type="doc">
      <dgm:prSet loTypeId="urn:microsoft.com/office/officeart/2005/8/layout/list1#1" loCatId="list" qsTypeId="urn:microsoft.com/office/officeart/2005/8/quickstyle/simple2#1" qsCatId="simple" csTypeId="urn:microsoft.com/office/officeart/2005/8/colors/colorful1" csCatId="colorful" phldr="1"/>
      <dgm:spPr/>
      <dgm:t>
        <a:bodyPr/>
        <a:lstStyle>
          <a:extLst/>
        </a:lstStyle>
        <a:p>
          <a:endParaRPr lang="it-IT"/>
        </a:p>
      </dgm:t>
    </dgm:pt>
    <dgm:pt modelId="{787546C1-DD5C-4D6E-BFDD-D95A52E781AD}">
      <dgm:prSet phldrT="[Text]"/>
      <dgm:spPr>
        <a:solidFill>
          <a:schemeClr val="accent1"/>
        </a:solidFill>
        <a:ln w="6350">
          <a:solidFill>
            <a:schemeClr val="bg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>
          <a:extLst/>
        </a:lstStyle>
        <a:p>
          <a:r>
            <a:rPr lang="it-IT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.doc</a:t>
          </a:r>
          <a:endParaRPr lang="it-IT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8942913-D2BB-4DEB-B0E7-EA2B7A6CD360}" type="parTrans" cxnId="{DFAEFA4C-B3B0-4C4E-BCD8-BFB53D07C5D0}">
      <dgm:prSet/>
      <dgm:spPr/>
      <dgm:t>
        <a:bodyPr/>
        <a:lstStyle>
          <a:extLst/>
        </a:lstStyle>
        <a:p>
          <a:endParaRPr lang="it-IT"/>
        </a:p>
      </dgm:t>
    </dgm:pt>
    <dgm:pt modelId="{579A9A07-8770-4AC1-9705-76E19F87D269}" type="sibTrans" cxnId="{DFAEFA4C-B3B0-4C4E-BCD8-BFB53D07C5D0}">
      <dgm:prSet/>
      <dgm:spPr/>
      <dgm:t>
        <a:bodyPr/>
        <a:lstStyle>
          <a:extLst/>
        </a:lstStyle>
        <a:p>
          <a:endParaRPr lang="it-IT"/>
        </a:p>
      </dgm:t>
    </dgm:pt>
    <dgm:pt modelId="{AC5265C1-0BAB-4984-A634-E4518A8EC253}">
      <dgm:prSet phldrT="[Text]"/>
      <dgm:spPr>
        <a:solidFill>
          <a:schemeClr val="accent2"/>
        </a:solidFill>
        <a:ln w="6350">
          <a:solidFill>
            <a:schemeClr val="bg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>
          <a:extLst/>
        </a:lstStyle>
        <a:p>
          <a:r>
            <a:rPr lang="it-IT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.pdf</a:t>
          </a:r>
          <a:endParaRPr lang="it-IT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6A0947C-B518-417C-9D68-EC422DC1E3A5}" type="parTrans" cxnId="{579A338B-B5D8-4240-8867-8564B0DC96F3}">
      <dgm:prSet/>
      <dgm:spPr/>
      <dgm:t>
        <a:bodyPr/>
        <a:lstStyle>
          <a:extLst/>
        </a:lstStyle>
        <a:p>
          <a:endParaRPr lang="it-IT"/>
        </a:p>
      </dgm:t>
    </dgm:pt>
    <dgm:pt modelId="{E68E8117-B3CB-464C-9711-4DBE8BF88216}" type="sibTrans" cxnId="{579A338B-B5D8-4240-8867-8564B0DC96F3}">
      <dgm:prSet/>
      <dgm:spPr/>
      <dgm:t>
        <a:bodyPr/>
        <a:lstStyle>
          <a:extLst/>
        </a:lstStyle>
        <a:p>
          <a:endParaRPr lang="it-IT"/>
        </a:p>
      </dgm:t>
    </dgm:pt>
    <dgm:pt modelId="{F50BDB3E-817D-4A89-9D71-D9E0B029567B}">
      <dgm:prSet phldrT="[Text]"/>
      <dgm:spPr>
        <a:solidFill>
          <a:schemeClr val="accent3"/>
        </a:solidFill>
        <a:ln w="6350">
          <a:solidFill>
            <a:schemeClr val="bg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>
          <a:extLst/>
        </a:lstStyle>
        <a:p>
          <a:r>
            <a:rPr lang="it-IT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r>
            <a:rPr lang="it-IT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xls</a:t>
          </a:r>
          <a:endParaRPr lang="it-IT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E0B39BA-A6F3-455E-8022-365CCF701DB7}" type="parTrans" cxnId="{E8EF61B1-515C-44F0-9393-3A960B69FA7A}">
      <dgm:prSet/>
      <dgm:spPr/>
      <dgm:t>
        <a:bodyPr/>
        <a:lstStyle>
          <a:extLst/>
        </a:lstStyle>
        <a:p>
          <a:endParaRPr lang="it-IT"/>
        </a:p>
      </dgm:t>
    </dgm:pt>
    <dgm:pt modelId="{25F4C625-3E51-442C-BBB8-3FA715271B27}" type="sibTrans" cxnId="{E8EF61B1-515C-44F0-9393-3A960B69FA7A}">
      <dgm:prSet/>
      <dgm:spPr/>
      <dgm:t>
        <a:bodyPr/>
        <a:lstStyle>
          <a:extLst/>
        </a:lstStyle>
        <a:p>
          <a:endParaRPr lang="it-IT"/>
        </a:p>
      </dgm:t>
    </dgm:pt>
    <dgm:pt modelId="{C0E12C2B-6F65-4409-9A0D-4C9C305A73A1}">
      <dgm:prSet phldrT="[Text]"/>
      <dgm:spPr>
        <a:solidFill>
          <a:schemeClr val="accent4"/>
        </a:solidFill>
        <a:ln w="6350">
          <a:solidFill>
            <a:schemeClr val="bg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>
          <a:extLst/>
        </a:lstStyle>
        <a:p>
          <a:r>
            <a:rPr lang="it-IT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altro …</a:t>
          </a:r>
          <a:endParaRPr lang="it-IT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198DC0C-0D7C-4AF8-818F-375C6C116E46}" type="parTrans" cxnId="{EA0B7146-3549-490E-A374-809F33C1B727}">
      <dgm:prSet/>
      <dgm:spPr/>
      <dgm:t>
        <a:bodyPr/>
        <a:lstStyle/>
        <a:p>
          <a:endParaRPr lang="en-GB"/>
        </a:p>
      </dgm:t>
    </dgm:pt>
    <dgm:pt modelId="{1D8B61C4-B54A-4099-B354-CBB853017655}" type="sibTrans" cxnId="{EA0B7146-3549-490E-A374-809F33C1B727}">
      <dgm:prSet/>
      <dgm:spPr/>
      <dgm:t>
        <a:bodyPr/>
        <a:lstStyle/>
        <a:p>
          <a:endParaRPr lang="en-GB"/>
        </a:p>
      </dgm:t>
    </dgm:pt>
    <dgm:pt modelId="{72A7EB57-D494-4C91-B8FB-0A1E44EE262F}">
      <dgm:prSet custT="1"/>
      <dgm:spPr>
        <a:noFill/>
        <a:ln w="25400">
          <a:solidFill>
            <a:schemeClr val="bg1"/>
          </a:solidFill>
        </a:ln>
      </dgm:spPr>
      <dgm:t>
        <a:bodyPr/>
        <a:lstStyle/>
        <a:p>
          <a:r>
            <a:rPr lang="en-GB" sz="2000" b="1" i="0" cap="none" baseline="0" dirty="0" smtClean="0">
              <a:solidFill>
                <a:schemeClr val="tx1">
                  <a:lumMod val="65000"/>
                  <a:lumOff val="35000"/>
                </a:schemeClr>
              </a:solidFill>
              <a:effectLst/>
            </a:rPr>
            <a:t>Answers (more than one accepted)</a:t>
          </a:r>
          <a:endParaRPr lang="en-GB" sz="2000" b="1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FE99A7BA-CA82-4772-B51A-BE9619927082}" type="parTrans" cxnId="{BC5B446F-ABA6-44D5-B1B9-6C2E60545121}">
      <dgm:prSet/>
      <dgm:spPr/>
      <dgm:t>
        <a:bodyPr/>
        <a:lstStyle/>
        <a:p>
          <a:endParaRPr lang="en-GB"/>
        </a:p>
      </dgm:t>
    </dgm:pt>
    <dgm:pt modelId="{0BC0FA9E-6E88-4F84-9F25-A6A4BF714EC3}" type="sibTrans" cxnId="{BC5B446F-ABA6-44D5-B1B9-6C2E60545121}">
      <dgm:prSet/>
      <dgm:spPr/>
      <dgm:t>
        <a:bodyPr/>
        <a:lstStyle/>
        <a:p>
          <a:endParaRPr lang="en-GB"/>
        </a:p>
      </dgm:t>
    </dgm:pt>
    <dgm:pt modelId="{9D58511D-D18C-46E6-ADFB-6CDE1389D37F}" type="pres">
      <dgm:prSet presAssocID="{8554BDF9-8515-4677-9942-0171F000F8E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>
          <a:extLst/>
        </a:lstStyle>
        <a:p>
          <a:endParaRPr lang="it-IT"/>
        </a:p>
      </dgm:t>
    </dgm:pt>
    <dgm:pt modelId="{823D6F0D-D659-4161-A00D-8E5F46C2A2E4}" type="pres">
      <dgm:prSet presAssocID="{72A7EB57-D494-4C91-B8FB-0A1E44EE262F}" presName="parentLin" presStyleCnt="0"/>
      <dgm:spPr/>
    </dgm:pt>
    <dgm:pt modelId="{52E55B4E-5F29-48EA-B756-A73905254028}" type="pres">
      <dgm:prSet presAssocID="{72A7EB57-D494-4C91-B8FB-0A1E44EE262F}" presName="parentLeftMargin" presStyleLbl="node1" presStyleIdx="0" presStyleCnt="5"/>
      <dgm:spPr/>
      <dgm:t>
        <a:bodyPr/>
        <a:lstStyle/>
        <a:p>
          <a:endParaRPr lang="en-GB"/>
        </a:p>
      </dgm:t>
    </dgm:pt>
    <dgm:pt modelId="{E60F0027-4A31-44DF-B3EF-8FB4EBDCEFEB}" type="pres">
      <dgm:prSet presAssocID="{72A7EB57-D494-4C91-B8FB-0A1E44EE262F}" presName="parentText" presStyleLbl="node1" presStyleIdx="0" presStyleCnt="5" custScaleX="11478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9BE7179-7D52-4002-80C3-BA621E8F6B23}" type="pres">
      <dgm:prSet presAssocID="{72A7EB57-D494-4C91-B8FB-0A1E44EE262F}" presName="negativeSpace" presStyleCnt="0"/>
      <dgm:spPr/>
    </dgm:pt>
    <dgm:pt modelId="{F2763BD9-7B3F-4912-8825-19118873B82C}" type="pres">
      <dgm:prSet presAssocID="{72A7EB57-D494-4C91-B8FB-0A1E44EE262F}" presName="childText" presStyleLbl="alignAcc1" presStyleIdx="0" presStyleCnt="5">
        <dgm:presLayoutVars>
          <dgm:bulletEnabled val="1"/>
        </dgm:presLayoutVars>
      </dgm:prSet>
      <dgm:spPr>
        <a:ln>
          <a:noFill/>
        </a:ln>
      </dgm:spPr>
      <dgm:t>
        <a:bodyPr/>
        <a:lstStyle/>
        <a:p>
          <a:endParaRPr lang="en-GB"/>
        </a:p>
      </dgm:t>
    </dgm:pt>
    <dgm:pt modelId="{4F469A5C-7727-4E5B-AE83-6460A595622F}" type="pres">
      <dgm:prSet presAssocID="{0BC0FA9E-6E88-4F84-9F25-A6A4BF714EC3}" presName="spaceBetweenRectangles" presStyleCnt="0"/>
      <dgm:spPr/>
    </dgm:pt>
    <dgm:pt modelId="{29EC7F92-6143-4EC7-AD17-ECAF75C06DC8}" type="pres">
      <dgm:prSet presAssocID="{787546C1-DD5C-4D6E-BFDD-D95A52E781AD}" presName="parentLin" presStyleCnt="0"/>
      <dgm:spPr/>
      <dgm:t>
        <a:bodyPr/>
        <a:lstStyle>
          <a:extLst/>
        </a:lstStyle>
        <a:p>
          <a:endParaRPr lang="it-IT"/>
        </a:p>
      </dgm:t>
    </dgm:pt>
    <dgm:pt modelId="{F4F466C7-208D-4B4A-A865-9D82D8E9F892}" type="pres">
      <dgm:prSet presAssocID="{787546C1-DD5C-4D6E-BFDD-D95A52E781AD}" presName="parentLeftMargin" presStyleLbl="node1" presStyleIdx="0" presStyleCnt="5"/>
      <dgm:spPr/>
      <dgm:t>
        <a:bodyPr/>
        <a:lstStyle>
          <a:extLst/>
        </a:lstStyle>
        <a:p>
          <a:endParaRPr lang="it-IT"/>
        </a:p>
      </dgm:t>
    </dgm:pt>
    <dgm:pt modelId="{8BC4E78D-0D98-4ED2-B23A-71FEC19A6436}" type="pres">
      <dgm:prSet presAssocID="{787546C1-DD5C-4D6E-BFDD-D95A52E781AD}" presName="parentText" presStyleLbl="node1" presStyleIdx="1" presStyleCnt="5" custScaleX="115633" custLinFactNeighborX="9276" custLinFactNeighborY="-4638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it-IT"/>
        </a:p>
      </dgm:t>
    </dgm:pt>
    <dgm:pt modelId="{129CDA7D-4C80-4698-AFD0-7208B5D9749E}" type="pres">
      <dgm:prSet presAssocID="{787546C1-DD5C-4D6E-BFDD-D95A52E781AD}" presName="negativeSpace" presStyleCnt="0"/>
      <dgm:spPr/>
      <dgm:t>
        <a:bodyPr/>
        <a:lstStyle>
          <a:extLst/>
        </a:lstStyle>
        <a:p>
          <a:endParaRPr lang="it-IT"/>
        </a:p>
      </dgm:t>
    </dgm:pt>
    <dgm:pt modelId="{EBA8CF1F-3B4A-4B6A-8877-CB03CDDAB1E9}" type="pres">
      <dgm:prSet presAssocID="{787546C1-DD5C-4D6E-BFDD-D95A52E781AD}" presName="childText" presStyleLbl="alignAcc1" presStyleIdx="1" presStyleCnt="5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it-IT"/>
        </a:p>
      </dgm:t>
    </dgm:pt>
    <dgm:pt modelId="{8BC0D01A-9D98-495C-93AA-A7D9631CDDAD}" type="pres">
      <dgm:prSet presAssocID="{579A9A07-8770-4AC1-9705-76E19F87D269}" presName="spaceBetweenRectangles" presStyleCnt="0"/>
      <dgm:spPr/>
      <dgm:t>
        <a:bodyPr/>
        <a:lstStyle>
          <a:extLst/>
        </a:lstStyle>
        <a:p>
          <a:endParaRPr lang="it-IT"/>
        </a:p>
      </dgm:t>
    </dgm:pt>
    <dgm:pt modelId="{D4434ECF-2146-46AC-B62E-87AB389C995A}" type="pres">
      <dgm:prSet presAssocID="{AC5265C1-0BAB-4984-A634-E4518A8EC253}" presName="parentLin" presStyleCnt="0"/>
      <dgm:spPr/>
      <dgm:t>
        <a:bodyPr/>
        <a:lstStyle>
          <a:extLst/>
        </a:lstStyle>
        <a:p>
          <a:endParaRPr lang="it-IT"/>
        </a:p>
      </dgm:t>
    </dgm:pt>
    <dgm:pt modelId="{06B5F591-72E0-4CFF-9799-36D4050BD51D}" type="pres">
      <dgm:prSet presAssocID="{AC5265C1-0BAB-4984-A634-E4518A8EC253}" presName="parentLeftMargin" presStyleLbl="node1" presStyleIdx="1" presStyleCnt="5"/>
      <dgm:spPr/>
      <dgm:t>
        <a:bodyPr/>
        <a:lstStyle>
          <a:extLst/>
        </a:lstStyle>
        <a:p>
          <a:endParaRPr lang="it-IT"/>
        </a:p>
      </dgm:t>
    </dgm:pt>
    <dgm:pt modelId="{12E5634D-BCAA-48AB-BADB-754A15E9B7AC}" type="pres">
      <dgm:prSet presAssocID="{AC5265C1-0BAB-4984-A634-E4518A8EC253}" presName="parentText" presStyleLbl="node1" presStyleIdx="2" presStyleCnt="5" custScaleX="116958" custLinFactNeighborX="9276" custLinFactNeighborY="-2742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it-IT"/>
        </a:p>
      </dgm:t>
    </dgm:pt>
    <dgm:pt modelId="{3DAA9763-50F6-4CC4-B6DA-0A4C45FFB361}" type="pres">
      <dgm:prSet presAssocID="{AC5265C1-0BAB-4984-A634-E4518A8EC253}" presName="negativeSpace" presStyleCnt="0"/>
      <dgm:spPr/>
      <dgm:t>
        <a:bodyPr/>
        <a:lstStyle>
          <a:extLst/>
        </a:lstStyle>
        <a:p>
          <a:endParaRPr lang="it-IT"/>
        </a:p>
      </dgm:t>
    </dgm:pt>
    <dgm:pt modelId="{51228DB3-E7D4-486B-A0C1-9A59D129891F}" type="pres">
      <dgm:prSet presAssocID="{AC5265C1-0BAB-4984-A634-E4518A8EC253}" presName="childText" presStyleLbl="alignAcc1" presStyleIdx="2" presStyleCnt="5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it-IT"/>
        </a:p>
      </dgm:t>
    </dgm:pt>
    <dgm:pt modelId="{ECC02425-44D1-4F4C-B5D6-13442CA71F2A}" type="pres">
      <dgm:prSet presAssocID="{E68E8117-B3CB-464C-9711-4DBE8BF88216}" presName="spaceBetweenRectangles" presStyleCnt="0"/>
      <dgm:spPr/>
      <dgm:t>
        <a:bodyPr/>
        <a:lstStyle>
          <a:extLst/>
        </a:lstStyle>
        <a:p>
          <a:endParaRPr lang="it-IT"/>
        </a:p>
      </dgm:t>
    </dgm:pt>
    <dgm:pt modelId="{98CD7476-6A48-4BD0-A0B1-E79081300878}" type="pres">
      <dgm:prSet presAssocID="{F50BDB3E-817D-4A89-9D71-D9E0B029567B}" presName="parentLin" presStyleCnt="0"/>
      <dgm:spPr/>
      <dgm:t>
        <a:bodyPr/>
        <a:lstStyle>
          <a:extLst/>
        </a:lstStyle>
        <a:p>
          <a:endParaRPr lang="it-IT"/>
        </a:p>
      </dgm:t>
    </dgm:pt>
    <dgm:pt modelId="{63AA2D3F-331D-492F-82D5-8A2B6C78BAAD}" type="pres">
      <dgm:prSet presAssocID="{F50BDB3E-817D-4A89-9D71-D9E0B029567B}" presName="parentLeftMargin" presStyleLbl="node1" presStyleIdx="2" presStyleCnt="5"/>
      <dgm:spPr/>
      <dgm:t>
        <a:bodyPr/>
        <a:lstStyle>
          <a:extLst/>
        </a:lstStyle>
        <a:p>
          <a:endParaRPr lang="it-IT"/>
        </a:p>
      </dgm:t>
    </dgm:pt>
    <dgm:pt modelId="{2CFD44AC-C5B0-407B-B2EE-07415AFE4DC4}" type="pres">
      <dgm:prSet presAssocID="{F50BDB3E-817D-4A89-9D71-D9E0B029567B}" presName="parentText" presStyleLbl="node1" presStyleIdx="3" presStyleCnt="5" custScaleX="116959" custLinFactNeighborY="-4638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it-IT"/>
        </a:p>
      </dgm:t>
    </dgm:pt>
    <dgm:pt modelId="{E27A153A-8ADD-4646-B3A3-509A74CD0695}" type="pres">
      <dgm:prSet presAssocID="{F50BDB3E-817D-4A89-9D71-D9E0B029567B}" presName="negativeSpace" presStyleCnt="0"/>
      <dgm:spPr/>
      <dgm:t>
        <a:bodyPr/>
        <a:lstStyle>
          <a:extLst/>
        </a:lstStyle>
        <a:p>
          <a:endParaRPr lang="it-IT"/>
        </a:p>
      </dgm:t>
    </dgm:pt>
    <dgm:pt modelId="{2DB5D132-AB90-49A4-A479-F0988A86E33E}" type="pres">
      <dgm:prSet presAssocID="{F50BDB3E-817D-4A89-9D71-D9E0B029567B}" presName="childText" presStyleLbl="alignAcc1" presStyleIdx="3" presStyleCnt="5" custLinFactNeighborX="-197" custLinFactNeighborY="-16464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it-IT"/>
        </a:p>
      </dgm:t>
    </dgm:pt>
    <dgm:pt modelId="{1712C207-6FB5-428B-9ED5-FDE4F5C0EDCA}" type="pres">
      <dgm:prSet presAssocID="{25F4C625-3E51-442C-BBB8-3FA715271B27}" presName="spaceBetweenRectangles" presStyleCnt="0"/>
      <dgm:spPr/>
    </dgm:pt>
    <dgm:pt modelId="{2123C1A1-72BF-4E9E-B7EB-45A745EAB736}" type="pres">
      <dgm:prSet presAssocID="{C0E12C2B-6F65-4409-9A0D-4C9C305A73A1}" presName="parentLin" presStyleCnt="0"/>
      <dgm:spPr/>
    </dgm:pt>
    <dgm:pt modelId="{24E6DD1F-65CF-491C-8E6C-4C9625924973}" type="pres">
      <dgm:prSet presAssocID="{C0E12C2B-6F65-4409-9A0D-4C9C305A73A1}" presName="parentLeftMargin" presStyleLbl="node1" presStyleIdx="3" presStyleCnt="5"/>
      <dgm:spPr/>
      <dgm:t>
        <a:bodyPr/>
        <a:lstStyle/>
        <a:p>
          <a:endParaRPr lang="en-GB"/>
        </a:p>
      </dgm:t>
    </dgm:pt>
    <dgm:pt modelId="{6C691196-3BE4-48AE-ABCA-76577B6B50C4}" type="pres">
      <dgm:prSet presAssocID="{C0E12C2B-6F65-4409-9A0D-4C9C305A73A1}" presName="parentText" presStyleLbl="node1" presStyleIdx="4" presStyleCnt="5" custScaleX="117928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4EE48F4-2DAD-42CA-B4EE-DF15958F80A2}" type="pres">
      <dgm:prSet presAssocID="{C0E12C2B-6F65-4409-9A0D-4C9C305A73A1}" presName="negativeSpace" presStyleCnt="0"/>
      <dgm:spPr/>
    </dgm:pt>
    <dgm:pt modelId="{F6017531-C14E-4119-A13E-0D2905A5339A}" type="pres">
      <dgm:prSet presAssocID="{C0E12C2B-6F65-4409-9A0D-4C9C305A73A1}" presName="childText" presStyleLbl="alignAcc1" presStyleIdx="4" presStyleCnt="5">
        <dgm:presLayoutVars>
          <dgm:bulletEnabled val="1"/>
        </dgm:presLayoutVars>
      </dgm:prSet>
      <dgm:spPr>
        <a:ln>
          <a:noFill/>
        </a:ln>
      </dgm:spPr>
      <dgm:t>
        <a:bodyPr/>
        <a:lstStyle/>
        <a:p>
          <a:endParaRPr lang="en-GB"/>
        </a:p>
      </dgm:t>
    </dgm:pt>
  </dgm:ptLst>
  <dgm:cxnLst>
    <dgm:cxn modelId="{F3BAA360-BBC7-4D22-9B00-E94F30AE95A1}" type="presOf" srcId="{AC5265C1-0BAB-4984-A634-E4518A8EC253}" destId="{06B5F591-72E0-4CFF-9799-36D4050BD51D}" srcOrd="0" destOrd="0" presId="urn:microsoft.com/office/officeart/2005/8/layout/list1#1"/>
    <dgm:cxn modelId="{0A0B02B4-02F8-40D1-8EF1-97CB0C70E904}" type="presOf" srcId="{787546C1-DD5C-4D6E-BFDD-D95A52E781AD}" destId="{F4F466C7-208D-4B4A-A865-9D82D8E9F892}" srcOrd="0" destOrd="0" presId="urn:microsoft.com/office/officeart/2005/8/layout/list1#1"/>
    <dgm:cxn modelId="{579A338B-B5D8-4240-8867-8564B0DC96F3}" srcId="{8554BDF9-8515-4677-9942-0171F000F8EB}" destId="{AC5265C1-0BAB-4984-A634-E4518A8EC253}" srcOrd="2" destOrd="0" parTransId="{26A0947C-B518-417C-9D68-EC422DC1E3A5}" sibTransId="{E68E8117-B3CB-464C-9711-4DBE8BF88216}"/>
    <dgm:cxn modelId="{E1FD582D-1D6A-4C0A-B263-9D7E5FCD266E}" type="presOf" srcId="{8554BDF9-8515-4677-9942-0171F000F8EB}" destId="{9D58511D-D18C-46E6-ADFB-6CDE1389D37F}" srcOrd="0" destOrd="0" presId="urn:microsoft.com/office/officeart/2005/8/layout/list1#1"/>
    <dgm:cxn modelId="{BC5B446F-ABA6-44D5-B1B9-6C2E60545121}" srcId="{8554BDF9-8515-4677-9942-0171F000F8EB}" destId="{72A7EB57-D494-4C91-B8FB-0A1E44EE262F}" srcOrd="0" destOrd="0" parTransId="{FE99A7BA-CA82-4772-B51A-BE9619927082}" sibTransId="{0BC0FA9E-6E88-4F84-9F25-A6A4BF714EC3}"/>
    <dgm:cxn modelId="{DF0D0811-EC89-4953-AFD5-A04EEBDD4C6D}" type="presOf" srcId="{C0E12C2B-6F65-4409-9A0D-4C9C305A73A1}" destId="{24E6DD1F-65CF-491C-8E6C-4C9625924973}" srcOrd="0" destOrd="0" presId="urn:microsoft.com/office/officeart/2005/8/layout/list1#1"/>
    <dgm:cxn modelId="{8419F35B-566E-4C1A-A6D0-E56C66F6F4EB}" type="presOf" srcId="{F50BDB3E-817D-4A89-9D71-D9E0B029567B}" destId="{63AA2D3F-331D-492F-82D5-8A2B6C78BAAD}" srcOrd="0" destOrd="0" presId="urn:microsoft.com/office/officeart/2005/8/layout/list1#1"/>
    <dgm:cxn modelId="{455EED44-FD14-476B-8A0C-C1D9E00A0418}" type="presOf" srcId="{787546C1-DD5C-4D6E-BFDD-D95A52E781AD}" destId="{8BC4E78D-0D98-4ED2-B23A-71FEC19A6436}" srcOrd="1" destOrd="0" presId="urn:microsoft.com/office/officeart/2005/8/layout/list1#1"/>
    <dgm:cxn modelId="{31E0332B-0E7C-4A56-BE44-C6629E2283BA}" type="presOf" srcId="{AC5265C1-0BAB-4984-A634-E4518A8EC253}" destId="{12E5634D-BCAA-48AB-BADB-754A15E9B7AC}" srcOrd="1" destOrd="0" presId="urn:microsoft.com/office/officeart/2005/8/layout/list1#1"/>
    <dgm:cxn modelId="{0D2B3E94-51E9-4F9C-A238-C5B5C2D63DA6}" type="presOf" srcId="{F50BDB3E-817D-4A89-9D71-D9E0B029567B}" destId="{2CFD44AC-C5B0-407B-B2EE-07415AFE4DC4}" srcOrd="1" destOrd="0" presId="urn:microsoft.com/office/officeart/2005/8/layout/list1#1"/>
    <dgm:cxn modelId="{E65D3234-CEF3-4594-98C0-425074B64465}" type="presOf" srcId="{72A7EB57-D494-4C91-B8FB-0A1E44EE262F}" destId="{E60F0027-4A31-44DF-B3EF-8FB4EBDCEFEB}" srcOrd="1" destOrd="0" presId="urn:microsoft.com/office/officeart/2005/8/layout/list1#1"/>
    <dgm:cxn modelId="{E8EF61B1-515C-44F0-9393-3A960B69FA7A}" srcId="{8554BDF9-8515-4677-9942-0171F000F8EB}" destId="{F50BDB3E-817D-4A89-9D71-D9E0B029567B}" srcOrd="3" destOrd="0" parTransId="{DE0B39BA-A6F3-455E-8022-365CCF701DB7}" sibTransId="{25F4C625-3E51-442C-BBB8-3FA715271B27}"/>
    <dgm:cxn modelId="{EA0B7146-3549-490E-A374-809F33C1B727}" srcId="{8554BDF9-8515-4677-9942-0171F000F8EB}" destId="{C0E12C2B-6F65-4409-9A0D-4C9C305A73A1}" srcOrd="4" destOrd="0" parTransId="{D198DC0C-0D7C-4AF8-818F-375C6C116E46}" sibTransId="{1D8B61C4-B54A-4099-B354-CBB853017655}"/>
    <dgm:cxn modelId="{5D24FF0C-6600-434A-85D6-269C8589BEE9}" type="presOf" srcId="{C0E12C2B-6F65-4409-9A0D-4C9C305A73A1}" destId="{6C691196-3BE4-48AE-ABCA-76577B6B50C4}" srcOrd="1" destOrd="0" presId="urn:microsoft.com/office/officeart/2005/8/layout/list1#1"/>
    <dgm:cxn modelId="{CD077196-3B55-4C2F-AAFB-7A0B63AD2EBD}" type="presOf" srcId="{72A7EB57-D494-4C91-B8FB-0A1E44EE262F}" destId="{52E55B4E-5F29-48EA-B756-A73905254028}" srcOrd="0" destOrd="0" presId="urn:microsoft.com/office/officeart/2005/8/layout/list1#1"/>
    <dgm:cxn modelId="{DFAEFA4C-B3B0-4C4E-BCD8-BFB53D07C5D0}" srcId="{8554BDF9-8515-4677-9942-0171F000F8EB}" destId="{787546C1-DD5C-4D6E-BFDD-D95A52E781AD}" srcOrd="1" destOrd="0" parTransId="{88942913-D2BB-4DEB-B0E7-EA2B7A6CD360}" sibTransId="{579A9A07-8770-4AC1-9705-76E19F87D269}"/>
    <dgm:cxn modelId="{7B5CA336-0900-41C5-9A35-0E656E453517}" type="presParOf" srcId="{9D58511D-D18C-46E6-ADFB-6CDE1389D37F}" destId="{823D6F0D-D659-4161-A00D-8E5F46C2A2E4}" srcOrd="0" destOrd="0" presId="urn:microsoft.com/office/officeart/2005/8/layout/list1#1"/>
    <dgm:cxn modelId="{45ACDBEF-23A1-4218-812B-E068EDC71864}" type="presParOf" srcId="{823D6F0D-D659-4161-A00D-8E5F46C2A2E4}" destId="{52E55B4E-5F29-48EA-B756-A73905254028}" srcOrd="0" destOrd="0" presId="urn:microsoft.com/office/officeart/2005/8/layout/list1#1"/>
    <dgm:cxn modelId="{7D244B29-2276-4930-866D-E7AC9097C2F0}" type="presParOf" srcId="{823D6F0D-D659-4161-A00D-8E5F46C2A2E4}" destId="{E60F0027-4A31-44DF-B3EF-8FB4EBDCEFEB}" srcOrd="1" destOrd="0" presId="urn:microsoft.com/office/officeart/2005/8/layout/list1#1"/>
    <dgm:cxn modelId="{3C3C2E3A-9406-4781-8B82-66816E55442C}" type="presParOf" srcId="{9D58511D-D18C-46E6-ADFB-6CDE1389D37F}" destId="{39BE7179-7D52-4002-80C3-BA621E8F6B23}" srcOrd="1" destOrd="0" presId="urn:microsoft.com/office/officeart/2005/8/layout/list1#1"/>
    <dgm:cxn modelId="{504E074B-AC53-4754-AF17-8E8CECD8CDCC}" type="presParOf" srcId="{9D58511D-D18C-46E6-ADFB-6CDE1389D37F}" destId="{F2763BD9-7B3F-4912-8825-19118873B82C}" srcOrd="2" destOrd="0" presId="urn:microsoft.com/office/officeart/2005/8/layout/list1#1"/>
    <dgm:cxn modelId="{3F38BE87-1C43-4FA5-9892-1302E86AF37D}" type="presParOf" srcId="{9D58511D-D18C-46E6-ADFB-6CDE1389D37F}" destId="{4F469A5C-7727-4E5B-AE83-6460A595622F}" srcOrd="3" destOrd="0" presId="urn:microsoft.com/office/officeart/2005/8/layout/list1#1"/>
    <dgm:cxn modelId="{911FD10F-B6D5-4749-975B-66796C95C95D}" type="presParOf" srcId="{9D58511D-D18C-46E6-ADFB-6CDE1389D37F}" destId="{29EC7F92-6143-4EC7-AD17-ECAF75C06DC8}" srcOrd="4" destOrd="0" presId="urn:microsoft.com/office/officeart/2005/8/layout/list1#1"/>
    <dgm:cxn modelId="{62714667-D6C6-45E8-A54D-73ABCF120E7A}" type="presParOf" srcId="{29EC7F92-6143-4EC7-AD17-ECAF75C06DC8}" destId="{F4F466C7-208D-4B4A-A865-9D82D8E9F892}" srcOrd="0" destOrd="0" presId="urn:microsoft.com/office/officeart/2005/8/layout/list1#1"/>
    <dgm:cxn modelId="{16B20FE3-EA38-47B6-92F1-984A1261AEF5}" type="presParOf" srcId="{29EC7F92-6143-4EC7-AD17-ECAF75C06DC8}" destId="{8BC4E78D-0D98-4ED2-B23A-71FEC19A6436}" srcOrd="1" destOrd="0" presId="urn:microsoft.com/office/officeart/2005/8/layout/list1#1"/>
    <dgm:cxn modelId="{63323A2C-32DB-4FCC-94C6-2FBD60EBE89D}" type="presParOf" srcId="{9D58511D-D18C-46E6-ADFB-6CDE1389D37F}" destId="{129CDA7D-4C80-4698-AFD0-7208B5D9749E}" srcOrd="5" destOrd="0" presId="urn:microsoft.com/office/officeart/2005/8/layout/list1#1"/>
    <dgm:cxn modelId="{E1CD2A6A-F56C-447D-AD01-E20ECBF7FF5D}" type="presParOf" srcId="{9D58511D-D18C-46E6-ADFB-6CDE1389D37F}" destId="{EBA8CF1F-3B4A-4B6A-8877-CB03CDDAB1E9}" srcOrd="6" destOrd="0" presId="urn:microsoft.com/office/officeart/2005/8/layout/list1#1"/>
    <dgm:cxn modelId="{DB4F8C26-2B6D-4550-8C1A-1F3BF5A52710}" type="presParOf" srcId="{9D58511D-D18C-46E6-ADFB-6CDE1389D37F}" destId="{8BC0D01A-9D98-495C-93AA-A7D9631CDDAD}" srcOrd="7" destOrd="0" presId="urn:microsoft.com/office/officeart/2005/8/layout/list1#1"/>
    <dgm:cxn modelId="{BAF98782-F8E1-44F8-A1B9-5FC5B369C935}" type="presParOf" srcId="{9D58511D-D18C-46E6-ADFB-6CDE1389D37F}" destId="{D4434ECF-2146-46AC-B62E-87AB389C995A}" srcOrd="8" destOrd="0" presId="urn:microsoft.com/office/officeart/2005/8/layout/list1#1"/>
    <dgm:cxn modelId="{B0EB90D2-3E9D-41BE-8ED3-269EB36F66CE}" type="presParOf" srcId="{D4434ECF-2146-46AC-B62E-87AB389C995A}" destId="{06B5F591-72E0-4CFF-9799-36D4050BD51D}" srcOrd="0" destOrd="0" presId="urn:microsoft.com/office/officeart/2005/8/layout/list1#1"/>
    <dgm:cxn modelId="{7FE3213B-8C90-48C0-8F19-C39D9799B3E1}" type="presParOf" srcId="{D4434ECF-2146-46AC-B62E-87AB389C995A}" destId="{12E5634D-BCAA-48AB-BADB-754A15E9B7AC}" srcOrd="1" destOrd="0" presId="urn:microsoft.com/office/officeart/2005/8/layout/list1#1"/>
    <dgm:cxn modelId="{126D8F0F-87EB-4A10-BBAC-CECE578D3C1B}" type="presParOf" srcId="{9D58511D-D18C-46E6-ADFB-6CDE1389D37F}" destId="{3DAA9763-50F6-4CC4-B6DA-0A4C45FFB361}" srcOrd="9" destOrd="0" presId="urn:microsoft.com/office/officeart/2005/8/layout/list1#1"/>
    <dgm:cxn modelId="{1AA44F9B-7D53-4ED3-9869-96CAF5E33E17}" type="presParOf" srcId="{9D58511D-D18C-46E6-ADFB-6CDE1389D37F}" destId="{51228DB3-E7D4-486B-A0C1-9A59D129891F}" srcOrd="10" destOrd="0" presId="urn:microsoft.com/office/officeart/2005/8/layout/list1#1"/>
    <dgm:cxn modelId="{6B87AB07-78A6-4BE9-96A7-956273AEEE6E}" type="presParOf" srcId="{9D58511D-D18C-46E6-ADFB-6CDE1389D37F}" destId="{ECC02425-44D1-4F4C-B5D6-13442CA71F2A}" srcOrd="11" destOrd="0" presId="urn:microsoft.com/office/officeart/2005/8/layout/list1#1"/>
    <dgm:cxn modelId="{4B203059-4007-45D1-A43D-16138B2E58A3}" type="presParOf" srcId="{9D58511D-D18C-46E6-ADFB-6CDE1389D37F}" destId="{98CD7476-6A48-4BD0-A0B1-E79081300878}" srcOrd="12" destOrd="0" presId="urn:microsoft.com/office/officeart/2005/8/layout/list1#1"/>
    <dgm:cxn modelId="{D8250576-D2DE-4EA4-B9FD-A55B3017C8CF}" type="presParOf" srcId="{98CD7476-6A48-4BD0-A0B1-E79081300878}" destId="{63AA2D3F-331D-492F-82D5-8A2B6C78BAAD}" srcOrd="0" destOrd="0" presId="urn:microsoft.com/office/officeart/2005/8/layout/list1#1"/>
    <dgm:cxn modelId="{EC9D40C9-A18F-4B88-A655-119AE95490AF}" type="presParOf" srcId="{98CD7476-6A48-4BD0-A0B1-E79081300878}" destId="{2CFD44AC-C5B0-407B-B2EE-07415AFE4DC4}" srcOrd="1" destOrd="0" presId="urn:microsoft.com/office/officeart/2005/8/layout/list1#1"/>
    <dgm:cxn modelId="{ABC326A0-D64A-46FB-82AA-C5C853D7F86F}" type="presParOf" srcId="{9D58511D-D18C-46E6-ADFB-6CDE1389D37F}" destId="{E27A153A-8ADD-4646-B3A3-509A74CD0695}" srcOrd="13" destOrd="0" presId="urn:microsoft.com/office/officeart/2005/8/layout/list1#1"/>
    <dgm:cxn modelId="{5AAAFE0B-5B1E-4428-819C-9B64F96A1A52}" type="presParOf" srcId="{9D58511D-D18C-46E6-ADFB-6CDE1389D37F}" destId="{2DB5D132-AB90-49A4-A479-F0988A86E33E}" srcOrd="14" destOrd="0" presId="urn:microsoft.com/office/officeart/2005/8/layout/list1#1"/>
    <dgm:cxn modelId="{3D5E0224-2807-412B-8259-031C512FA312}" type="presParOf" srcId="{9D58511D-D18C-46E6-ADFB-6CDE1389D37F}" destId="{1712C207-6FB5-428B-9ED5-FDE4F5C0EDCA}" srcOrd="15" destOrd="0" presId="urn:microsoft.com/office/officeart/2005/8/layout/list1#1"/>
    <dgm:cxn modelId="{F874C616-39FF-46D2-B837-275B57589277}" type="presParOf" srcId="{9D58511D-D18C-46E6-ADFB-6CDE1389D37F}" destId="{2123C1A1-72BF-4E9E-B7EB-45A745EAB736}" srcOrd="16" destOrd="0" presId="urn:microsoft.com/office/officeart/2005/8/layout/list1#1"/>
    <dgm:cxn modelId="{6C23DBAF-F021-4B4B-98BC-E1F9519C79C1}" type="presParOf" srcId="{2123C1A1-72BF-4E9E-B7EB-45A745EAB736}" destId="{24E6DD1F-65CF-491C-8E6C-4C9625924973}" srcOrd="0" destOrd="0" presId="urn:microsoft.com/office/officeart/2005/8/layout/list1#1"/>
    <dgm:cxn modelId="{2EE1CE64-B386-4B27-884E-A5262195F892}" type="presParOf" srcId="{2123C1A1-72BF-4E9E-B7EB-45A745EAB736}" destId="{6C691196-3BE4-48AE-ABCA-76577B6B50C4}" srcOrd="1" destOrd="0" presId="urn:microsoft.com/office/officeart/2005/8/layout/list1#1"/>
    <dgm:cxn modelId="{D7849743-7212-4527-9F39-4F2FEB0FEE78}" type="presParOf" srcId="{9D58511D-D18C-46E6-ADFB-6CDE1389D37F}" destId="{94EE48F4-2DAD-42CA-B4EE-DF15958F80A2}" srcOrd="17" destOrd="0" presId="urn:microsoft.com/office/officeart/2005/8/layout/list1#1"/>
    <dgm:cxn modelId="{2B225063-7FA7-473E-82A8-21F05A45D491}" type="presParOf" srcId="{9D58511D-D18C-46E6-ADFB-6CDE1389D37F}" destId="{F6017531-C14E-4119-A13E-0D2905A5339A}" srcOrd="18" destOrd="0" presId="urn:microsoft.com/office/officeart/2005/8/layout/list1#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B855330-6BD9-4A2A-A4E6-618FDB4536CA}">
      <dsp:nvSpPr>
        <dsp:cNvPr id="0" name=""/>
        <dsp:cNvSpPr/>
      </dsp:nvSpPr>
      <dsp:spPr>
        <a:xfrm>
          <a:off x="0" y="369665"/>
          <a:ext cx="4419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4F5755-C66E-4772-BDA1-B08D097A8B4B}">
      <dsp:nvSpPr>
        <dsp:cNvPr id="0" name=""/>
        <dsp:cNvSpPr/>
      </dsp:nvSpPr>
      <dsp:spPr>
        <a:xfrm>
          <a:off x="220980" y="103985"/>
          <a:ext cx="3593139" cy="531360"/>
        </a:xfrm>
        <a:prstGeom prst="roundRect">
          <a:avLst/>
        </a:prstGeom>
        <a:noFill/>
        <a:ln w="25400" cap="flat" cmpd="sng" algn="ctr">
          <a:solidFill>
            <a:schemeClr val="bg1"/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6935" tIns="0" rIns="11693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i="0" kern="1200" cap="none" baseline="0" dirty="0" smtClean="0">
              <a:solidFill>
                <a:schemeClr val="tx1">
                  <a:lumMod val="65000"/>
                  <a:lumOff val="35000"/>
                </a:schemeClr>
              </a:solidFill>
              <a:effectLst/>
            </a:rPr>
            <a:t>Answers (more than one accepted)</a:t>
          </a:r>
          <a:endParaRPr lang="en-GB" sz="1800" b="1" kern="1200" cap="none" baseline="0" dirty="0">
            <a:solidFill>
              <a:schemeClr val="tx1">
                <a:lumMod val="65000"/>
                <a:lumOff val="35000"/>
              </a:schemeClr>
            </a:solidFill>
            <a:effectLst/>
          </a:endParaRPr>
        </a:p>
      </dsp:txBody>
      <dsp:txXfrm>
        <a:off x="220980" y="103985"/>
        <a:ext cx="3593139" cy="531360"/>
      </dsp:txXfrm>
    </dsp:sp>
    <dsp:sp modelId="{EBA8CF1F-3B4A-4B6A-8877-CB03CDDAB1E9}">
      <dsp:nvSpPr>
        <dsp:cNvPr id="0" name=""/>
        <dsp:cNvSpPr/>
      </dsp:nvSpPr>
      <dsp:spPr>
        <a:xfrm>
          <a:off x="0" y="1186145"/>
          <a:ext cx="4419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C4E78D-0D98-4ED2-B23A-71FEC19A6436}">
      <dsp:nvSpPr>
        <dsp:cNvPr id="0" name=""/>
        <dsp:cNvSpPr/>
      </dsp:nvSpPr>
      <dsp:spPr>
        <a:xfrm>
          <a:off x="241478" y="895821"/>
          <a:ext cx="3577361" cy="531360"/>
        </a:xfrm>
        <a:prstGeom prst="roundRect">
          <a:avLst/>
        </a:prstGeom>
        <a:solidFill>
          <a:schemeClr val="accent1"/>
        </a:solidFill>
        <a:ln w="6350" cap="flat" cmpd="sng" algn="ctr">
          <a:solidFill>
            <a:schemeClr val="bg1"/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6935" tIns="0" rIns="11693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Windows</a:t>
          </a:r>
          <a:endParaRPr lang="it-IT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41478" y="895821"/>
        <a:ext cx="3577361" cy="531360"/>
      </dsp:txXfrm>
    </dsp:sp>
    <dsp:sp modelId="{51228DB3-E7D4-486B-A0C1-9A59D129891F}">
      <dsp:nvSpPr>
        <dsp:cNvPr id="0" name=""/>
        <dsp:cNvSpPr/>
      </dsp:nvSpPr>
      <dsp:spPr>
        <a:xfrm>
          <a:off x="0" y="2002625"/>
          <a:ext cx="4419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E5634D-BCAA-48AB-BADB-754A15E9B7AC}">
      <dsp:nvSpPr>
        <dsp:cNvPr id="0" name=""/>
        <dsp:cNvSpPr/>
      </dsp:nvSpPr>
      <dsp:spPr>
        <a:xfrm>
          <a:off x="241478" y="1722375"/>
          <a:ext cx="3618353" cy="531360"/>
        </a:xfrm>
        <a:prstGeom prst="roundRect">
          <a:avLst/>
        </a:prstGeom>
        <a:solidFill>
          <a:schemeClr val="accent2"/>
        </a:solidFill>
        <a:ln w="6350" cap="flat" cmpd="sng" algn="ctr">
          <a:solidFill>
            <a:schemeClr val="bg1"/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6935" tIns="0" rIns="11693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Mac</a:t>
          </a:r>
          <a:endParaRPr lang="it-IT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41478" y="1722375"/>
        <a:ext cx="3618353" cy="531360"/>
      </dsp:txXfrm>
    </dsp:sp>
    <dsp:sp modelId="{2DB5D132-AB90-49A4-A479-F0988A86E33E}">
      <dsp:nvSpPr>
        <dsp:cNvPr id="0" name=""/>
        <dsp:cNvSpPr/>
      </dsp:nvSpPr>
      <dsp:spPr>
        <a:xfrm>
          <a:off x="0" y="2803102"/>
          <a:ext cx="4419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FD44AC-C5B0-407B-B2EE-07415AFE4DC4}">
      <dsp:nvSpPr>
        <dsp:cNvPr id="0" name=""/>
        <dsp:cNvSpPr/>
      </dsp:nvSpPr>
      <dsp:spPr>
        <a:xfrm>
          <a:off x="220980" y="2528781"/>
          <a:ext cx="3618383" cy="531360"/>
        </a:xfrm>
        <a:prstGeom prst="roundRect">
          <a:avLst/>
        </a:prstGeom>
        <a:solidFill>
          <a:schemeClr val="accent3"/>
        </a:solidFill>
        <a:ln w="6350" cap="flat" cmpd="sng" algn="ctr">
          <a:solidFill>
            <a:schemeClr val="bg1"/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6935" tIns="0" rIns="11693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Linux</a:t>
          </a:r>
          <a:endParaRPr lang="it-IT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20980" y="2528781"/>
        <a:ext cx="3618383" cy="531360"/>
      </dsp:txXfrm>
    </dsp:sp>
    <dsp:sp modelId="{56015E43-931D-4CAD-85C0-E9EB84437182}">
      <dsp:nvSpPr>
        <dsp:cNvPr id="0" name=""/>
        <dsp:cNvSpPr/>
      </dsp:nvSpPr>
      <dsp:spPr>
        <a:xfrm>
          <a:off x="0" y="3635585"/>
          <a:ext cx="4419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A5797B-20EE-4298-BA50-C968CEE241D4}">
      <dsp:nvSpPr>
        <dsp:cNvPr id="0" name=""/>
        <dsp:cNvSpPr/>
      </dsp:nvSpPr>
      <dsp:spPr>
        <a:xfrm>
          <a:off x="220980" y="3369905"/>
          <a:ext cx="3594067" cy="531360"/>
        </a:xfrm>
        <a:prstGeom prst="roundRect">
          <a:avLst/>
        </a:prstGeom>
        <a:solidFill>
          <a:schemeClr val="accent6"/>
        </a:solidFill>
        <a:ln w="6350" cap="flat" cmpd="sng" algn="ctr">
          <a:solidFill>
            <a:schemeClr val="bg1"/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6935" tIns="0" rIns="11693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Other</a:t>
          </a:r>
          <a:r>
            <a:rPr lang="it-IT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(</a:t>
          </a:r>
          <a:r>
            <a:rPr lang="it-IT" sz="18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specify</a:t>
          </a:r>
          <a:r>
            <a:rPr lang="it-IT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…..)</a:t>
          </a:r>
          <a:endParaRPr lang="it-IT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20980" y="3369905"/>
        <a:ext cx="3594067" cy="53136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2C66E04-9AC7-43D5-965A-5DB855644F6A}">
      <dsp:nvSpPr>
        <dsp:cNvPr id="0" name=""/>
        <dsp:cNvSpPr/>
      </dsp:nvSpPr>
      <dsp:spPr>
        <a:xfrm>
          <a:off x="0" y="320547"/>
          <a:ext cx="4419599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AD2D66-8B3D-4437-9957-94A047273070}">
      <dsp:nvSpPr>
        <dsp:cNvPr id="0" name=""/>
        <dsp:cNvSpPr/>
      </dsp:nvSpPr>
      <dsp:spPr>
        <a:xfrm>
          <a:off x="220764" y="25347"/>
          <a:ext cx="3589630" cy="590400"/>
        </a:xfrm>
        <a:prstGeom prst="roundRect">
          <a:avLst/>
        </a:prstGeom>
        <a:noFill/>
        <a:ln w="25400" cap="flat" cmpd="sng" algn="ctr">
          <a:solidFill>
            <a:schemeClr val="bg1"/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6935" tIns="0" rIns="11693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Answers</a:t>
          </a:r>
          <a:endParaRPr lang="en-GB" sz="2400" b="1" kern="1200" dirty="0">
            <a:solidFill>
              <a:schemeClr val="tx1">
                <a:lumMod val="65000"/>
                <a:lumOff val="35000"/>
              </a:schemeClr>
            </a:solidFill>
          </a:endParaRPr>
        </a:p>
      </dsp:txBody>
      <dsp:txXfrm>
        <a:off x="220764" y="25347"/>
        <a:ext cx="3589630" cy="590400"/>
      </dsp:txXfrm>
    </dsp:sp>
    <dsp:sp modelId="{EBA8CF1F-3B4A-4B6A-8877-CB03CDDAB1E9}">
      <dsp:nvSpPr>
        <dsp:cNvPr id="0" name=""/>
        <dsp:cNvSpPr/>
      </dsp:nvSpPr>
      <dsp:spPr>
        <a:xfrm>
          <a:off x="0" y="1227747"/>
          <a:ext cx="4419599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C4E78D-0D98-4ED2-B23A-71FEC19A6436}">
      <dsp:nvSpPr>
        <dsp:cNvPr id="0" name=""/>
        <dsp:cNvSpPr/>
      </dsp:nvSpPr>
      <dsp:spPr>
        <a:xfrm>
          <a:off x="241242" y="905165"/>
          <a:ext cx="3573867" cy="5904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bg1"/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6935" tIns="0" rIns="116935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Yes</a:t>
          </a:r>
          <a:endParaRPr lang="it-IT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41242" y="905165"/>
        <a:ext cx="3573867" cy="590400"/>
      </dsp:txXfrm>
    </dsp:sp>
    <dsp:sp modelId="{51228DB3-E7D4-486B-A0C1-9A59D129891F}">
      <dsp:nvSpPr>
        <dsp:cNvPr id="0" name=""/>
        <dsp:cNvSpPr/>
      </dsp:nvSpPr>
      <dsp:spPr>
        <a:xfrm>
          <a:off x="0" y="2134948"/>
          <a:ext cx="4419599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E5634D-BCAA-48AB-BADB-754A15E9B7AC}">
      <dsp:nvSpPr>
        <dsp:cNvPr id="0" name=""/>
        <dsp:cNvSpPr/>
      </dsp:nvSpPr>
      <dsp:spPr>
        <a:xfrm>
          <a:off x="241242" y="1823559"/>
          <a:ext cx="3614819" cy="5904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bg1"/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6935" tIns="0" rIns="116935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No</a:t>
          </a:r>
          <a:endParaRPr lang="it-IT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41242" y="1823559"/>
        <a:ext cx="3614819" cy="590400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9C5C362-C548-450D-94FE-DE5E621DDE3F}">
      <dsp:nvSpPr>
        <dsp:cNvPr id="0" name=""/>
        <dsp:cNvSpPr/>
      </dsp:nvSpPr>
      <dsp:spPr>
        <a:xfrm>
          <a:off x="0" y="365061"/>
          <a:ext cx="4419599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0B83E0-05AE-4449-A7C2-AD9FD87455DC}">
      <dsp:nvSpPr>
        <dsp:cNvPr id="0" name=""/>
        <dsp:cNvSpPr/>
      </dsp:nvSpPr>
      <dsp:spPr>
        <a:xfrm>
          <a:off x="220980" y="128901"/>
          <a:ext cx="3525757" cy="472320"/>
        </a:xfrm>
        <a:prstGeom prst="roundRect">
          <a:avLst/>
        </a:prstGeom>
        <a:noFill/>
        <a:ln w="25400" cap="flat" cmpd="sng" algn="ctr">
          <a:solidFill>
            <a:schemeClr val="bg1"/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6935" tIns="0" rIns="11693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i="0" kern="1200" cap="none" baseline="0" dirty="0" smtClean="0">
              <a:solidFill>
                <a:schemeClr val="tx1">
                  <a:lumMod val="65000"/>
                  <a:lumOff val="35000"/>
                </a:schemeClr>
              </a:solidFill>
              <a:effectLst/>
            </a:rPr>
            <a:t>Answers (more than one accepted)</a:t>
          </a:r>
          <a:endParaRPr lang="en-GB" sz="2000" b="1" kern="1200" dirty="0">
            <a:solidFill>
              <a:schemeClr val="tx1">
                <a:lumMod val="65000"/>
                <a:lumOff val="35000"/>
              </a:schemeClr>
            </a:solidFill>
          </a:endParaRPr>
        </a:p>
      </dsp:txBody>
      <dsp:txXfrm>
        <a:off x="220980" y="128901"/>
        <a:ext cx="3525757" cy="472320"/>
      </dsp:txXfrm>
    </dsp:sp>
    <dsp:sp modelId="{EBA8CF1F-3B4A-4B6A-8877-CB03CDDAB1E9}">
      <dsp:nvSpPr>
        <dsp:cNvPr id="0" name=""/>
        <dsp:cNvSpPr/>
      </dsp:nvSpPr>
      <dsp:spPr>
        <a:xfrm>
          <a:off x="0" y="1090821"/>
          <a:ext cx="4419599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C4E78D-0D98-4ED2-B23A-71FEC19A6436}">
      <dsp:nvSpPr>
        <dsp:cNvPr id="0" name=""/>
        <dsp:cNvSpPr/>
      </dsp:nvSpPr>
      <dsp:spPr>
        <a:xfrm>
          <a:off x="241478" y="832755"/>
          <a:ext cx="3577361" cy="472320"/>
        </a:xfrm>
        <a:prstGeom prst="roundRect">
          <a:avLst/>
        </a:prstGeom>
        <a:solidFill>
          <a:schemeClr val="accent1"/>
        </a:solidFill>
        <a:ln w="6350" cap="flat" cmpd="sng" algn="ctr">
          <a:solidFill>
            <a:schemeClr val="bg1"/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6935" tIns="0" rIns="11693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Ftp </a:t>
          </a:r>
          <a:r>
            <a:rPr lang="it-IT" sz="16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space</a:t>
          </a:r>
          <a:endParaRPr lang="it-IT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41478" y="832755"/>
        <a:ext cx="3577361" cy="472320"/>
      </dsp:txXfrm>
    </dsp:sp>
    <dsp:sp modelId="{51228DB3-E7D4-486B-A0C1-9A59D129891F}">
      <dsp:nvSpPr>
        <dsp:cNvPr id="0" name=""/>
        <dsp:cNvSpPr/>
      </dsp:nvSpPr>
      <dsp:spPr>
        <a:xfrm>
          <a:off x="0" y="1816581"/>
          <a:ext cx="4419599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E5634D-BCAA-48AB-BADB-754A15E9B7AC}">
      <dsp:nvSpPr>
        <dsp:cNvPr id="0" name=""/>
        <dsp:cNvSpPr/>
      </dsp:nvSpPr>
      <dsp:spPr>
        <a:xfrm>
          <a:off x="207639" y="1583888"/>
          <a:ext cx="3618353" cy="472320"/>
        </a:xfrm>
        <a:prstGeom prst="roundRect">
          <a:avLst/>
        </a:prstGeom>
        <a:solidFill>
          <a:schemeClr val="accent2"/>
        </a:solidFill>
        <a:ln w="6350" cap="flat" cmpd="sng" algn="ctr">
          <a:solidFill>
            <a:schemeClr val="bg1"/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6935" tIns="0" rIns="11693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Yousendit</a:t>
          </a:r>
          <a:endParaRPr lang="it-IT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07639" y="1583888"/>
        <a:ext cx="3618353" cy="472320"/>
      </dsp:txXfrm>
    </dsp:sp>
    <dsp:sp modelId="{2DB5D132-AB90-49A4-A479-F0988A86E33E}">
      <dsp:nvSpPr>
        <dsp:cNvPr id="0" name=""/>
        <dsp:cNvSpPr/>
      </dsp:nvSpPr>
      <dsp:spPr>
        <a:xfrm>
          <a:off x="0" y="2528116"/>
          <a:ext cx="4419599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FD44AC-C5B0-407B-B2EE-07415AFE4DC4}">
      <dsp:nvSpPr>
        <dsp:cNvPr id="0" name=""/>
        <dsp:cNvSpPr/>
      </dsp:nvSpPr>
      <dsp:spPr>
        <a:xfrm>
          <a:off x="220980" y="2284275"/>
          <a:ext cx="3618383" cy="472320"/>
        </a:xfrm>
        <a:prstGeom prst="roundRect">
          <a:avLst/>
        </a:prstGeom>
        <a:solidFill>
          <a:schemeClr val="accent3"/>
        </a:solidFill>
        <a:ln w="6350" cap="flat" cmpd="sng" algn="ctr">
          <a:solidFill>
            <a:schemeClr val="bg1"/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6935" tIns="0" rIns="11693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Dropbox</a:t>
          </a:r>
          <a:endParaRPr lang="it-IT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20980" y="2284275"/>
        <a:ext cx="3618383" cy="472320"/>
      </dsp:txXfrm>
    </dsp:sp>
    <dsp:sp modelId="{56015E43-931D-4CAD-85C0-E9EB84437182}">
      <dsp:nvSpPr>
        <dsp:cNvPr id="0" name=""/>
        <dsp:cNvSpPr/>
      </dsp:nvSpPr>
      <dsp:spPr>
        <a:xfrm>
          <a:off x="0" y="3268101"/>
          <a:ext cx="4419599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A5797B-20EE-4298-BA50-C968CEE241D4}">
      <dsp:nvSpPr>
        <dsp:cNvPr id="0" name=""/>
        <dsp:cNvSpPr/>
      </dsp:nvSpPr>
      <dsp:spPr>
        <a:xfrm>
          <a:off x="220980" y="3031941"/>
          <a:ext cx="3594067" cy="472320"/>
        </a:xfrm>
        <a:prstGeom prst="roundRect">
          <a:avLst/>
        </a:prstGeom>
        <a:solidFill>
          <a:schemeClr val="accent6"/>
        </a:solidFill>
        <a:ln w="6350" cap="flat" cmpd="sng" algn="ctr">
          <a:solidFill>
            <a:schemeClr val="bg1"/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6935" tIns="0" rIns="11693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Intranet</a:t>
          </a:r>
          <a:endParaRPr lang="it-IT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20980" y="3031941"/>
        <a:ext cx="3594067" cy="472320"/>
      </dsp:txXfrm>
    </dsp:sp>
    <dsp:sp modelId="{CEE781F9-C350-42EC-89DF-D75AB4327515}">
      <dsp:nvSpPr>
        <dsp:cNvPr id="0" name=""/>
        <dsp:cNvSpPr/>
      </dsp:nvSpPr>
      <dsp:spPr>
        <a:xfrm>
          <a:off x="0" y="3993861"/>
          <a:ext cx="4419599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9B0CF5-CB11-4E54-A145-B24698653FEE}">
      <dsp:nvSpPr>
        <dsp:cNvPr id="0" name=""/>
        <dsp:cNvSpPr/>
      </dsp:nvSpPr>
      <dsp:spPr>
        <a:xfrm>
          <a:off x="220980" y="3757701"/>
          <a:ext cx="3614547" cy="472320"/>
        </a:xfrm>
        <a:prstGeom prst="roundRect">
          <a:avLst/>
        </a:prstGeom>
        <a:solidFill>
          <a:schemeClr val="tx1">
            <a:lumMod val="50000"/>
            <a:lumOff val="50000"/>
          </a:schemeClr>
        </a:solidFill>
        <a:ln w="6350" cap="flat" cmpd="sng" algn="ctr">
          <a:solidFill>
            <a:schemeClr val="bg1"/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6935" tIns="0" rIns="11693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Other (indicate which…)*</a:t>
          </a:r>
          <a:endParaRPr lang="it-IT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20980" y="3757701"/>
        <a:ext cx="3614547" cy="472320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AA82517-8950-43F1-A6C5-9AA0161DAE03}">
      <dsp:nvSpPr>
        <dsp:cNvPr id="0" name=""/>
        <dsp:cNvSpPr/>
      </dsp:nvSpPr>
      <dsp:spPr>
        <a:xfrm>
          <a:off x="0" y="327399"/>
          <a:ext cx="4419599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86C95F-83A3-4CCA-9F1E-55DA00D25899}">
      <dsp:nvSpPr>
        <dsp:cNvPr id="0" name=""/>
        <dsp:cNvSpPr/>
      </dsp:nvSpPr>
      <dsp:spPr>
        <a:xfrm>
          <a:off x="220764" y="2679"/>
          <a:ext cx="3529856" cy="649440"/>
        </a:xfrm>
        <a:prstGeom prst="roundRect">
          <a:avLst/>
        </a:prstGeom>
        <a:noFill/>
        <a:ln w="25400" cap="flat" cmpd="sng" algn="ctr">
          <a:solidFill>
            <a:schemeClr val="bg1"/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6935" tIns="0" rIns="11693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Answers</a:t>
          </a:r>
          <a:endParaRPr lang="en-GB" sz="2000" b="1" kern="1200" dirty="0">
            <a:solidFill>
              <a:schemeClr val="tx1">
                <a:lumMod val="65000"/>
                <a:lumOff val="35000"/>
              </a:schemeClr>
            </a:solidFill>
          </a:endParaRPr>
        </a:p>
      </dsp:txBody>
      <dsp:txXfrm>
        <a:off x="220764" y="2679"/>
        <a:ext cx="3529856" cy="649440"/>
      </dsp:txXfrm>
    </dsp:sp>
    <dsp:sp modelId="{EBA8CF1F-3B4A-4B6A-8877-CB03CDDAB1E9}">
      <dsp:nvSpPr>
        <dsp:cNvPr id="0" name=""/>
        <dsp:cNvSpPr/>
      </dsp:nvSpPr>
      <dsp:spPr>
        <a:xfrm>
          <a:off x="0" y="1325319"/>
          <a:ext cx="4419599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C4E78D-0D98-4ED2-B23A-71FEC19A6436}">
      <dsp:nvSpPr>
        <dsp:cNvPr id="0" name=""/>
        <dsp:cNvSpPr/>
      </dsp:nvSpPr>
      <dsp:spPr>
        <a:xfrm>
          <a:off x="241242" y="970478"/>
          <a:ext cx="3573867" cy="6494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bg1"/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6935" tIns="0" rIns="116935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dirty="0" smtClean="0"/>
            <a:t>Yes</a:t>
          </a:r>
          <a:endParaRPr lang="it-IT" sz="2200" kern="1200" dirty="0"/>
        </a:p>
      </dsp:txBody>
      <dsp:txXfrm>
        <a:off x="241242" y="970478"/>
        <a:ext cx="3573867" cy="649440"/>
      </dsp:txXfrm>
    </dsp:sp>
    <dsp:sp modelId="{51228DB3-E7D4-486B-A0C1-9A59D129891F}">
      <dsp:nvSpPr>
        <dsp:cNvPr id="0" name=""/>
        <dsp:cNvSpPr/>
      </dsp:nvSpPr>
      <dsp:spPr>
        <a:xfrm>
          <a:off x="0" y="2323240"/>
          <a:ext cx="4419599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E5634D-BCAA-48AB-BADB-754A15E9B7AC}">
      <dsp:nvSpPr>
        <dsp:cNvPr id="0" name=""/>
        <dsp:cNvSpPr/>
      </dsp:nvSpPr>
      <dsp:spPr>
        <a:xfrm>
          <a:off x="241242" y="1980712"/>
          <a:ext cx="3614819" cy="6494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bg1"/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6935" tIns="0" rIns="116935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dirty="0" smtClean="0"/>
            <a:t>No</a:t>
          </a:r>
          <a:endParaRPr lang="it-IT" sz="2200" kern="1200" dirty="0"/>
        </a:p>
      </dsp:txBody>
      <dsp:txXfrm>
        <a:off x="241242" y="1980712"/>
        <a:ext cx="3614819" cy="64944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8E6317D-0868-4A41-9546-FF8182425491}">
      <dsp:nvSpPr>
        <dsp:cNvPr id="0" name=""/>
        <dsp:cNvSpPr/>
      </dsp:nvSpPr>
      <dsp:spPr>
        <a:xfrm>
          <a:off x="0" y="360665"/>
          <a:ext cx="4419599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9EAF62-666E-4FFB-A082-DC4B1500A03E}">
      <dsp:nvSpPr>
        <dsp:cNvPr id="0" name=""/>
        <dsp:cNvSpPr/>
      </dsp:nvSpPr>
      <dsp:spPr>
        <a:xfrm>
          <a:off x="220980" y="124505"/>
          <a:ext cx="3593139" cy="472320"/>
        </a:xfrm>
        <a:prstGeom prst="roundRect">
          <a:avLst/>
        </a:prstGeom>
        <a:noFill/>
        <a:ln w="25400" cap="flat" cmpd="sng" algn="ctr">
          <a:solidFill>
            <a:schemeClr val="bg1"/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6935" tIns="0" rIns="11693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i="0" kern="1200" cap="none" baseline="0" dirty="0" smtClean="0">
              <a:solidFill>
                <a:schemeClr val="tx1">
                  <a:lumMod val="65000"/>
                  <a:lumOff val="35000"/>
                </a:schemeClr>
              </a:solidFill>
              <a:effectLst/>
            </a:rPr>
            <a:t>Answers (more than one accepted)</a:t>
          </a:r>
          <a:endParaRPr lang="en-GB" sz="1800" b="1" kern="1200" dirty="0">
            <a:solidFill>
              <a:schemeClr val="tx1">
                <a:lumMod val="65000"/>
                <a:lumOff val="35000"/>
              </a:schemeClr>
            </a:solidFill>
            <a:effectLst/>
          </a:endParaRPr>
        </a:p>
      </dsp:txBody>
      <dsp:txXfrm>
        <a:off x="220980" y="124505"/>
        <a:ext cx="3593139" cy="472320"/>
      </dsp:txXfrm>
    </dsp:sp>
    <dsp:sp modelId="{EBA8CF1F-3B4A-4B6A-8877-CB03CDDAB1E9}">
      <dsp:nvSpPr>
        <dsp:cNvPr id="0" name=""/>
        <dsp:cNvSpPr/>
      </dsp:nvSpPr>
      <dsp:spPr>
        <a:xfrm>
          <a:off x="0" y="1086425"/>
          <a:ext cx="4419599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C4E78D-0D98-4ED2-B23A-71FEC19A6436}">
      <dsp:nvSpPr>
        <dsp:cNvPr id="0" name=""/>
        <dsp:cNvSpPr/>
      </dsp:nvSpPr>
      <dsp:spPr>
        <a:xfrm>
          <a:off x="241478" y="828359"/>
          <a:ext cx="3577361" cy="472320"/>
        </a:xfrm>
        <a:prstGeom prst="roundRect">
          <a:avLst/>
        </a:prstGeom>
        <a:solidFill>
          <a:schemeClr val="accent1"/>
        </a:solidFill>
        <a:ln w="6350" cap="flat" cmpd="sng" algn="ctr">
          <a:solidFill>
            <a:schemeClr val="bg1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bliqueTopRight"/>
          <a:lightRig rig="threePt" dir="t">
            <a:rot lat="0" lon="0" rev="2400000"/>
          </a:lightRig>
        </a:scene3d>
        <a:sp3d>
          <a:bevelT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6935" tIns="0" rIns="11693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PC</a:t>
          </a:r>
          <a:endParaRPr lang="it-IT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41478" y="828359"/>
        <a:ext cx="3577361" cy="472320"/>
      </dsp:txXfrm>
    </dsp:sp>
    <dsp:sp modelId="{51228DB3-E7D4-486B-A0C1-9A59D129891F}">
      <dsp:nvSpPr>
        <dsp:cNvPr id="0" name=""/>
        <dsp:cNvSpPr/>
      </dsp:nvSpPr>
      <dsp:spPr>
        <a:xfrm>
          <a:off x="0" y="1812185"/>
          <a:ext cx="4419599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E5634D-BCAA-48AB-BADB-754A15E9B7AC}">
      <dsp:nvSpPr>
        <dsp:cNvPr id="0" name=""/>
        <dsp:cNvSpPr/>
      </dsp:nvSpPr>
      <dsp:spPr>
        <a:xfrm>
          <a:off x="241478" y="1563074"/>
          <a:ext cx="3618353" cy="472320"/>
        </a:xfrm>
        <a:prstGeom prst="roundRect">
          <a:avLst/>
        </a:prstGeom>
        <a:solidFill>
          <a:schemeClr val="accent2"/>
        </a:solidFill>
        <a:ln w="6350" cap="flat" cmpd="sng" algn="ctr">
          <a:solidFill>
            <a:schemeClr val="bg1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bliqueTopRight"/>
          <a:lightRig rig="threePt" dir="t"/>
        </a:scene3d>
        <a:sp3d>
          <a:bevelT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6935" tIns="0" rIns="11693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Mac</a:t>
          </a:r>
          <a:endParaRPr lang="it-IT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41478" y="1563074"/>
        <a:ext cx="3618353" cy="472320"/>
      </dsp:txXfrm>
    </dsp:sp>
    <dsp:sp modelId="{2DB5D132-AB90-49A4-A479-F0988A86E33E}">
      <dsp:nvSpPr>
        <dsp:cNvPr id="0" name=""/>
        <dsp:cNvSpPr/>
      </dsp:nvSpPr>
      <dsp:spPr>
        <a:xfrm>
          <a:off x="0" y="2523720"/>
          <a:ext cx="4419599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FD44AC-C5B0-407B-B2EE-07415AFE4DC4}">
      <dsp:nvSpPr>
        <dsp:cNvPr id="0" name=""/>
        <dsp:cNvSpPr/>
      </dsp:nvSpPr>
      <dsp:spPr>
        <a:xfrm>
          <a:off x="220980" y="2279879"/>
          <a:ext cx="3618383" cy="472320"/>
        </a:xfrm>
        <a:prstGeom prst="roundRect">
          <a:avLst/>
        </a:prstGeom>
        <a:solidFill>
          <a:schemeClr val="accent3"/>
        </a:solidFill>
        <a:ln w="6350" cap="flat" cmpd="sng" algn="ctr">
          <a:solidFill>
            <a:schemeClr val="bg1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bliqueTopRight"/>
          <a:lightRig rig="threePt" dir="t"/>
        </a:scene3d>
        <a:sp3d>
          <a:bevelT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6935" tIns="0" rIns="11693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iPhone</a:t>
          </a:r>
          <a:endParaRPr lang="it-IT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20980" y="2279879"/>
        <a:ext cx="3618383" cy="472320"/>
      </dsp:txXfrm>
    </dsp:sp>
    <dsp:sp modelId="{56015E43-931D-4CAD-85C0-E9EB84437182}">
      <dsp:nvSpPr>
        <dsp:cNvPr id="0" name=""/>
        <dsp:cNvSpPr/>
      </dsp:nvSpPr>
      <dsp:spPr>
        <a:xfrm>
          <a:off x="0" y="3263705"/>
          <a:ext cx="4419599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A5797B-20EE-4298-BA50-C968CEE241D4}">
      <dsp:nvSpPr>
        <dsp:cNvPr id="0" name=""/>
        <dsp:cNvSpPr/>
      </dsp:nvSpPr>
      <dsp:spPr>
        <a:xfrm>
          <a:off x="220980" y="3027545"/>
          <a:ext cx="3594067" cy="472320"/>
        </a:xfrm>
        <a:prstGeom prst="roundRect">
          <a:avLst/>
        </a:prstGeom>
        <a:solidFill>
          <a:schemeClr val="accent6"/>
        </a:solidFill>
        <a:ln w="6350" cap="flat" cmpd="sng" algn="ctr">
          <a:solidFill>
            <a:schemeClr val="bg1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bliqueTopRight"/>
          <a:lightRig rig="threePt" dir="t"/>
        </a:scene3d>
        <a:sp3d>
          <a:bevelT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6935" tIns="0" rIns="11693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iPAD</a:t>
          </a:r>
          <a:endParaRPr lang="it-IT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20980" y="3027545"/>
        <a:ext cx="3594067" cy="472320"/>
      </dsp:txXfrm>
    </dsp:sp>
    <dsp:sp modelId="{E27D074A-F172-4DCC-AC94-65B997F35914}">
      <dsp:nvSpPr>
        <dsp:cNvPr id="0" name=""/>
        <dsp:cNvSpPr/>
      </dsp:nvSpPr>
      <dsp:spPr>
        <a:xfrm>
          <a:off x="0" y="3989465"/>
          <a:ext cx="4419599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5C27AC-2F17-4536-8EDD-6003320E8649}">
      <dsp:nvSpPr>
        <dsp:cNvPr id="0" name=""/>
        <dsp:cNvSpPr/>
      </dsp:nvSpPr>
      <dsp:spPr>
        <a:xfrm>
          <a:off x="220980" y="3753305"/>
          <a:ext cx="3614547" cy="472320"/>
        </a:xfrm>
        <a:prstGeom prst="roundRect">
          <a:avLst/>
        </a:prstGeom>
        <a:solidFill>
          <a:srgbClr val="777777"/>
        </a:solidFill>
        <a:ln w="6350" cap="flat" cmpd="sng" algn="ctr">
          <a:solidFill>
            <a:schemeClr val="bg1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bliqueTopRight"/>
          <a:lightRig rig="threePt" dir="t"/>
        </a:scene3d>
        <a:sp3d>
          <a:bevelT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6935" tIns="0" rIns="11693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Other</a:t>
          </a:r>
          <a:r>
            <a:rPr lang="it-IT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: </a:t>
          </a:r>
          <a:r>
            <a:rPr lang="it-IT" sz="16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………</a:t>
          </a:r>
          <a:endParaRPr lang="it-IT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20980" y="3753305"/>
        <a:ext cx="3614547" cy="47232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7694B0A-8051-45D6-AC0B-3316AB62DFE9}">
      <dsp:nvSpPr>
        <dsp:cNvPr id="0" name=""/>
        <dsp:cNvSpPr/>
      </dsp:nvSpPr>
      <dsp:spPr>
        <a:xfrm>
          <a:off x="0" y="320547"/>
          <a:ext cx="4419599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A60C2A-B854-4CE9-8A6D-DA4A91C069AD}">
      <dsp:nvSpPr>
        <dsp:cNvPr id="0" name=""/>
        <dsp:cNvSpPr/>
      </dsp:nvSpPr>
      <dsp:spPr>
        <a:xfrm>
          <a:off x="220764" y="25347"/>
          <a:ext cx="3517678" cy="590400"/>
        </a:xfrm>
        <a:prstGeom prst="roundRect">
          <a:avLst/>
        </a:prstGeom>
        <a:noFill/>
        <a:ln w="25400" cap="flat" cmpd="sng" algn="ctr">
          <a:solidFill>
            <a:schemeClr val="bg1"/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6935" tIns="0" rIns="11693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Answers</a:t>
          </a:r>
          <a:endParaRPr lang="en-GB" sz="2400" b="1" kern="1200" dirty="0">
            <a:solidFill>
              <a:schemeClr val="tx1">
                <a:lumMod val="65000"/>
                <a:lumOff val="35000"/>
              </a:schemeClr>
            </a:solidFill>
          </a:endParaRPr>
        </a:p>
      </dsp:txBody>
      <dsp:txXfrm>
        <a:off x="220764" y="25347"/>
        <a:ext cx="3517678" cy="590400"/>
      </dsp:txXfrm>
    </dsp:sp>
    <dsp:sp modelId="{EBA8CF1F-3B4A-4B6A-8877-CB03CDDAB1E9}">
      <dsp:nvSpPr>
        <dsp:cNvPr id="0" name=""/>
        <dsp:cNvSpPr/>
      </dsp:nvSpPr>
      <dsp:spPr>
        <a:xfrm>
          <a:off x="0" y="1227747"/>
          <a:ext cx="4419599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C4E78D-0D98-4ED2-B23A-71FEC19A6436}">
      <dsp:nvSpPr>
        <dsp:cNvPr id="0" name=""/>
        <dsp:cNvSpPr/>
      </dsp:nvSpPr>
      <dsp:spPr>
        <a:xfrm>
          <a:off x="241242" y="905165"/>
          <a:ext cx="3573867" cy="590400"/>
        </a:xfrm>
        <a:prstGeom prst="roundRect">
          <a:avLst/>
        </a:prstGeom>
        <a:solidFill>
          <a:schemeClr val="accent1"/>
        </a:solidFill>
        <a:ln w="6350" cap="flat" cmpd="sng" algn="ctr">
          <a:solidFill>
            <a:schemeClr val="bg1"/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6935" tIns="0" rIns="116935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Yes</a:t>
          </a:r>
          <a:endParaRPr lang="it-IT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41242" y="905165"/>
        <a:ext cx="3573867" cy="590400"/>
      </dsp:txXfrm>
    </dsp:sp>
    <dsp:sp modelId="{51228DB3-E7D4-486B-A0C1-9A59D129891F}">
      <dsp:nvSpPr>
        <dsp:cNvPr id="0" name=""/>
        <dsp:cNvSpPr/>
      </dsp:nvSpPr>
      <dsp:spPr>
        <a:xfrm>
          <a:off x="0" y="2134948"/>
          <a:ext cx="4419599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E5634D-BCAA-48AB-BADB-754A15E9B7AC}">
      <dsp:nvSpPr>
        <dsp:cNvPr id="0" name=""/>
        <dsp:cNvSpPr/>
      </dsp:nvSpPr>
      <dsp:spPr>
        <a:xfrm>
          <a:off x="241242" y="1823559"/>
          <a:ext cx="3614819" cy="590400"/>
        </a:xfrm>
        <a:prstGeom prst="roundRect">
          <a:avLst/>
        </a:prstGeom>
        <a:solidFill>
          <a:schemeClr val="accent2"/>
        </a:solidFill>
        <a:ln w="6350" cap="flat" cmpd="sng" algn="ctr">
          <a:solidFill>
            <a:schemeClr val="bg1"/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6935" tIns="0" rIns="116935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No</a:t>
          </a:r>
          <a:endParaRPr lang="it-IT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41242" y="1823559"/>
        <a:ext cx="3614819" cy="5904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692DFC3-CF2D-433B-8CCE-D5BB44892C30}">
      <dsp:nvSpPr>
        <dsp:cNvPr id="0" name=""/>
        <dsp:cNvSpPr/>
      </dsp:nvSpPr>
      <dsp:spPr>
        <a:xfrm>
          <a:off x="0" y="365061"/>
          <a:ext cx="4419599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472E6F-7263-40AB-B562-1EA676B8638F}">
      <dsp:nvSpPr>
        <dsp:cNvPr id="0" name=""/>
        <dsp:cNvSpPr/>
      </dsp:nvSpPr>
      <dsp:spPr>
        <a:xfrm>
          <a:off x="220980" y="128901"/>
          <a:ext cx="3593139" cy="472320"/>
        </a:xfrm>
        <a:prstGeom prst="roundRect">
          <a:avLst/>
        </a:prstGeom>
        <a:noFill/>
        <a:ln w="25400" cap="flat" cmpd="sng" algn="ctr">
          <a:solidFill>
            <a:schemeClr val="bg1"/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6935" tIns="0" rIns="11693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Answers</a:t>
          </a:r>
          <a:endParaRPr lang="en-GB" sz="2000" b="1" kern="1200" dirty="0">
            <a:solidFill>
              <a:schemeClr val="tx1">
                <a:lumMod val="65000"/>
                <a:lumOff val="35000"/>
              </a:schemeClr>
            </a:solidFill>
          </a:endParaRPr>
        </a:p>
      </dsp:txBody>
      <dsp:txXfrm>
        <a:off x="220980" y="128901"/>
        <a:ext cx="3593139" cy="472320"/>
      </dsp:txXfrm>
    </dsp:sp>
    <dsp:sp modelId="{EBA8CF1F-3B4A-4B6A-8877-CB03CDDAB1E9}">
      <dsp:nvSpPr>
        <dsp:cNvPr id="0" name=""/>
        <dsp:cNvSpPr/>
      </dsp:nvSpPr>
      <dsp:spPr>
        <a:xfrm>
          <a:off x="0" y="1090821"/>
          <a:ext cx="4419599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C4E78D-0D98-4ED2-B23A-71FEC19A6436}">
      <dsp:nvSpPr>
        <dsp:cNvPr id="0" name=""/>
        <dsp:cNvSpPr/>
      </dsp:nvSpPr>
      <dsp:spPr>
        <a:xfrm>
          <a:off x="241478" y="832755"/>
          <a:ext cx="3577361" cy="472320"/>
        </a:xfrm>
        <a:prstGeom prst="roundRect">
          <a:avLst/>
        </a:prstGeom>
        <a:solidFill>
          <a:schemeClr val="accent1"/>
        </a:solidFill>
        <a:ln w="6350" cap="flat" cmpd="sng" algn="ctr">
          <a:solidFill>
            <a:schemeClr val="bg1"/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6935" tIns="0" rIns="11693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Nil</a:t>
          </a:r>
          <a:endParaRPr lang="it-IT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41478" y="832755"/>
        <a:ext cx="3577361" cy="472320"/>
      </dsp:txXfrm>
    </dsp:sp>
    <dsp:sp modelId="{51228DB3-E7D4-486B-A0C1-9A59D129891F}">
      <dsp:nvSpPr>
        <dsp:cNvPr id="0" name=""/>
        <dsp:cNvSpPr/>
      </dsp:nvSpPr>
      <dsp:spPr>
        <a:xfrm>
          <a:off x="0" y="1816581"/>
          <a:ext cx="4419599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E5634D-BCAA-48AB-BADB-754A15E9B7AC}">
      <dsp:nvSpPr>
        <dsp:cNvPr id="0" name=""/>
        <dsp:cNvSpPr/>
      </dsp:nvSpPr>
      <dsp:spPr>
        <a:xfrm>
          <a:off x="241478" y="1567470"/>
          <a:ext cx="3618353" cy="472320"/>
        </a:xfrm>
        <a:prstGeom prst="roundRect">
          <a:avLst/>
        </a:prstGeom>
        <a:solidFill>
          <a:schemeClr val="accent2"/>
        </a:solidFill>
        <a:ln w="6350" cap="flat" cmpd="sng" algn="ctr">
          <a:solidFill>
            <a:schemeClr val="bg1"/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6935" tIns="0" rIns="11693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Poor</a:t>
          </a:r>
          <a:endParaRPr lang="it-IT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41478" y="1567470"/>
        <a:ext cx="3618353" cy="472320"/>
      </dsp:txXfrm>
    </dsp:sp>
    <dsp:sp modelId="{2DB5D132-AB90-49A4-A479-F0988A86E33E}">
      <dsp:nvSpPr>
        <dsp:cNvPr id="0" name=""/>
        <dsp:cNvSpPr/>
      </dsp:nvSpPr>
      <dsp:spPr>
        <a:xfrm>
          <a:off x="0" y="2528116"/>
          <a:ext cx="4419599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FD44AC-C5B0-407B-B2EE-07415AFE4DC4}">
      <dsp:nvSpPr>
        <dsp:cNvPr id="0" name=""/>
        <dsp:cNvSpPr/>
      </dsp:nvSpPr>
      <dsp:spPr>
        <a:xfrm>
          <a:off x="220980" y="2284275"/>
          <a:ext cx="3618383" cy="472320"/>
        </a:xfrm>
        <a:prstGeom prst="roundRect">
          <a:avLst/>
        </a:prstGeom>
        <a:solidFill>
          <a:schemeClr val="accent3"/>
        </a:solidFill>
        <a:ln w="6350" cap="flat" cmpd="sng" algn="ctr">
          <a:solidFill>
            <a:schemeClr val="bg1"/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6935" tIns="0" rIns="11693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Average</a:t>
          </a:r>
          <a:endParaRPr lang="it-IT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20980" y="2284275"/>
        <a:ext cx="3618383" cy="472320"/>
      </dsp:txXfrm>
    </dsp:sp>
    <dsp:sp modelId="{56015E43-931D-4CAD-85C0-E9EB84437182}">
      <dsp:nvSpPr>
        <dsp:cNvPr id="0" name=""/>
        <dsp:cNvSpPr/>
      </dsp:nvSpPr>
      <dsp:spPr>
        <a:xfrm>
          <a:off x="0" y="3268101"/>
          <a:ext cx="4419599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A5797B-20EE-4298-BA50-C968CEE241D4}">
      <dsp:nvSpPr>
        <dsp:cNvPr id="0" name=""/>
        <dsp:cNvSpPr/>
      </dsp:nvSpPr>
      <dsp:spPr>
        <a:xfrm>
          <a:off x="220980" y="3031941"/>
          <a:ext cx="3594067" cy="472320"/>
        </a:xfrm>
        <a:prstGeom prst="roundRect">
          <a:avLst/>
        </a:prstGeom>
        <a:solidFill>
          <a:schemeClr val="accent4"/>
        </a:solidFill>
        <a:ln w="6350" cap="flat" cmpd="sng" algn="ctr">
          <a:solidFill>
            <a:schemeClr val="bg1"/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6935" tIns="0" rIns="11693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Good</a:t>
          </a:r>
          <a:endParaRPr lang="it-IT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20980" y="3031941"/>
        <a:ext cx="3594067" cy="472320"/>
      </dsp:txXfrm>
    </dsp:sp>
    <dsp:sp modelId="{0AFD4A89-18DE-4FA9-A73B-0DDB2CECD497}">
      <dsp:nvSpPr>
        <dsp:cNvPr id="0" name=""/>
        <dsp:cNvSpPr/>
      </dsp:nvSpPr>
      <dsp:spPr>
        <a:xfrm>
          <a:off x="0" y="3993861"/>
          <a:ext cx="4419599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42FB1E-C93A-4895-8816-844BDEC9E917}">
      <dsp:nvSpPr>
        <dsp:cNvPr id="0" name=""/>
        <dsp:cNvSpPr/>
      </dsp:nvSpPr>
      <dsp:spPr>
        <a:xfrm>
          <a:off x="220980" y="3757701"/>
          <a:ext cx="3648362" cy="472320"/>
        </a:xfrm>
        <a:prstGeom prst="roundRect">
          <a:avLst/>
        </a:prstGeom>
        <a:solidFill>
          <a:srgbClr val="777777"/>
        </a:solidFill>
        <a:ln w="6350" cap="flat" cmpd="sng" algn="ctr">
          <a:solidFill>
            <a:schemeClr val="bg1"/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6935" tIns="0" rIns="11693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Excellent</a:t>
          </a:r>
          <a:endParaRPr lang="it-IT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20980" y="3757701"/>
        <a:ext cx="3648362" cy="47232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0459085-DCB3-4969-BC2C-5B0D050E74B6}">
      <dsp:nvSpPr>
        <dsp:cNvPr id="0" name=""/>
        <dsp:cNvSpPr/>
      </dsp:nvSpPr>
      <dsp:spPr>
        <a:xfrm>
          <a:off x="0" y="365061"/>
          <a:ext cx="4419599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EB860C-7853-48E7-9BCC-16D377E53E8C}">
      <dsp:nvSpPr>
        <dsp:cNvPr id="0" name=""/>
        <dsp:cNvSpPr/>
      </dsp:nvSpPr>
      <dsp:spPr>
        <a:xfrm>
          <a:off x="220980" y="128901"/>
          <a:ext cx="3593139" cy="472320"/>
        </a:xfrm>
        <a:prstGeom prst="roundRect">
          <a:avLst/>
        </a:prstGeom>
        <a:noFill/>
        <a:ln w="25400" cap="flat" cmpd="sng" algn="ctr">
          <a:solidFill>
            <a:schemeClr val="bg1"/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6935" tIns="0" rIns="11693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Answers</a:t>
          </a:r>
          <a:endParaRPr lang="en-GB" sz="2000" b="1" kern="1200" dirty="0">
            <a:solidFill>
              <a:schemeClr val="tx1">
                <a:lumMod val="65000"/>
                <a:lumOff val="35000"/>
              </a:schemeClr>
            </a:solidFill>
          </a:endParaRPr>
        </a:p>
      </dsp:txBody>
      <dsp:txXfrm>
        <a:off x="220980" y="128901"/>
        <a:ext cx="3593139" cy="472320"/>
      </dsp:txXfrm>
    </dsp:sp>
    <dsp:sp modelId="{EBA8CF1F-3B4A-4B6A-8877-CB03CDDAB1E9}">
      <dsp:nvSpPr>
        <dsp:cNvPr id="0" name=""/>
        <dsp:cNvSpPr/>
      </dsp:nvSpPr>
      <dsp:spPr>
        <a:xfrm>
          <a:off x="0" y="1090821"/>
          <a:ext cx="4419599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C4E78D-0D98-4ED2-B23A-71FEC19A6436}">
      <dsp:nvSpPr>
        <dsp:cNvPr id="0" name=""/>
        <dsp:cNvSpPr/>
      </dsp:nvSpPr>
      <dsp:spPr>
        <a:xfrm>
          <a:off x="241478" y="832755"/>
          <a:ext cx="3577361" cy="472320"/>
        </a:xfrm>
        <a:prstGeom prst="roundRect">
          <a:avLst/>
        </a:prstGeom>
        <a:solidFill>
          <a:schemeClr val="accent1"/>
        </a:solidFill>
        <a:ln w="6350" cap="flat" cmpd="sng" algn="ctr">
          <a:solidFill>
            <a:schemeClr val="bg1"/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6935" tIns="0" rIns="11693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Nil</a:t>
          </a:r>
          <a:endParaRPr lang="it-IT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41478" y="832755"/>
        <a:ext cx="3577361" cy="472320"/>
      </dsp:txXfrm>
    </dsp:sp>
    <dsp:sp modelId="{51228DB3-E7D4-486B-A0C1-9A59D129891F}">
      <dsp:nvSpPr>
        <dsp:cNvPr id="0" name=""/>
        <dsp:cNvSpPr/>
      </dsp:nvSpPr>
      <dsp:spPr>
        <a:xfrm>
          <a:off x="0" y="1816581"/>
          <a:ext cx="4419599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E5634D-BCAA-48AB-BADB-754A15E9B7AC}">
      <dsp:nvSpPr>
        <dsp:cNvPr id="0" name=""/>
        <dsp:cNvSpPr/>
      </dsp:nvSpPr>
      <dsp:spPr>
        <a:xfrm>
          <a:off x="241478" y="1567470"/>
          <a:ext cx="3618353" cy="472320"/>
        </a:xfrm>
        <a:prstGeom prst="roundRect">
          <a:avLst/>
        </a:prstGeom>
        <a:solidFill>
          <a:schemeClr val="accent2"/>
        </a:solidFill>
        <a:ln w="6350" cap="flat" cmpd="sng" algn="ctr">
          <a:solidFill>
            <a:schemeClr val="bg1"/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6935" tIns="0" rIns="11693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Poor</a:t>
          </a:r>
          <a:endParaRPr lang="it-IT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41478" y="1567470"/>
        <a:ext cx="3618353" cy="472320"/>
      </dsp:txXfrm>
    </dsp:sp>
    <dsp:sp modelId="{2DB5D132-AB90-49A4-A479-F0988A86E33E}">
      <dsp:nvSpPr>
        <dsp:cNvPr id="0" name=""/>
        <dsp:cNvSpPr/>
      </dsp:nvSpPr>
      <dsp:spPr>
        <a:xfrm>
          <a:off x="0" y="2528116"/>
          <a:ext cx="4419599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FD44AC-C5B0-407B-B2EE-07415AFE4DC4}">
      <dsp:nvSpPr>
        <dsp:cNvPr id="0" name=""/>
        <dsp:cNvSpPr/>
      </dsp:nvSpPr>
      <dsp:spPr>
        <a:xfrm>
          <a:off x="220980" y="2284275"/>
          <a:ext cx="3618383" cy="472320"/>
        </a:xfrm>
        <a:prstGeom prst="roundRect">
          <a:avLst/>
        </a:prstGeom>
        <a:solidFill>
          <a:schemeClr val="accent3"/>
        </a:solidFill>
        <a:ln w="6350" cap="flat" cmpd="sng" algn="ctr">
          <a:solidFill>
            <a:schemeClr val="bg1"/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6935" tIns="0" rIns="11693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Average</a:t>
          </a:r>
          <a:endParaRPr lang="it-IT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20980" y="2284275"/>
        <a:ext cx="3618383" cy="472320"/>
      </dsp:txXfrm>
    </dsp:sp>
    <dsp:sp modelId="{56015E43-931D-4CAD-85C0-E9EB84437182}">
      <dsp:nvSpPr>
        <dsp:cNvPr id="0" name=""/>
        <dsp:cNvSpPr/>
      </dsp:nvSpPr>
      <dsp:spPr>
        <a:xfrm>
          <a:off x="0" y="3268101"/>
          <a:ext cx="4419599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A5797B-20EE-4298-BA50-C968CEE241D4}">
      <dsp:nvSpPr>
        <dsp:cNvPr id="0" name=""/>
        <dsp:cNvSpPr/>
      </dsp:nvSpPr>
      <dsp:spPr>
        <a:xfrm>
          <a:off x="220980" y="3031941"/>
          <a:ext cx="3594067" cy="472320"/>
        </a:xfrm>
        <a:prstGeom prst="roundRect">
          <a:avLst/>
        </a:prstGeom>
        <a:solidFill>
          <a:schemeClr val="accent4"/>
        </a:solidFill>
        <a:ln w="6350" cap="flat" cmpd="sng" algn="ctr">
          <a:solidFill>
            <a:schemeClr val="bg1"/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6935" tIns="0" rIns="11693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Good</a:t>
          </a:r>
          <a:endParaRPr lang="it-IT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20980" y="3031941"/>
        <a:ext cx="3594067" cy="472320"/>
      </dsp:txXfrm>
    </dsp:sp>
    <dsp:sp modelId="{0AFD4A89-18DE-4FA9-A73B-0DDB2CECD497}">
      <dsp:nvSpPr>
        <dsp:cNvPr id="0" name=""/>
        <dsp:cNvSpPr/>
      </dsp:nvSpPr>
      <dsp:spPr>
        <a:xfrm>
          <a:off x="0" y="3993861"/>
          <a:ext cx="4419599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42FB1E-C93A-4895-8816-844BDEC9E917}">
      <dsp:nvSpPr>
        <dsp:cNvPr id="0" name=""/>
        <dsp:cNvSpPr/>
      </dsp:nvSpPr>
      <dsp:spPr>
        <a:xfrm>
          <a:off x="220980" y="3757701"/>
          <a:ext cx="3648362" cy="472320"/>
        </a:xfrm>
        <a:prstGeom prst="roundRect">
          <a:avLst/>
        </a:prstGeom>
        <a:solidFill>
          <a:srgbClr val="777777"/>
        </a:solidFill>
        <a:ln w="6350" cap="flat" cmpd="sng" algn="ctr">
          <a:solidFill>
            <a:schemeClr val="bg1"/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6935" tIns="0" rIns="11693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Excellent</a:t>
          </a:r>
          <a:endParaRPr lang="it-IT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20980" y="3757701"/>
        <a:ext cx="3648362" cy="47232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FDFCCB-F1B7-4130-8B0A-CCC1C969EF43}">
      <dsp:nvSpPr>
        <dsp:cNvPr id="0" name=""/>
        <dsp:cNvSpPr/>
      </dsp:nvSpPr>
      <dsp:spPr>
        <a:xfrm>
          <a:off x="0" y="365061"/>
          <a:ext cx="4419599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B03BD0-EE05-4D87-985D-2343989B5EB8}">
      <dsp:nvSpPr>
        <dsp:cNvPr id="0" name=""/>
        <dsp:cNvSpPr/>
      </dsp:nvSpPr>
      <dsp:spPr>
        <a:xfrm>
          <a:off x="220980" y="128901"/>
          <a:ext cx="3525757" cy="472320"/>
        </a:xfrm>
        <a:prstGeom prst="roundRect">
          <a:avLst/>
        </a:prstGeom>
        <a:noFill/>
        <a:ln w="25400" cap="flat" cmpd="sng" algn="ctr">
          <a:solidFill>
            <a:schemeClr val="bg1"/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6935" tIns="0" rIns="11693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Answers</a:t>
          </a:r>
          <a:endParaRPr lang="en-GB" sz="2000" b="1" kern="1200" dirty="0">
            <a:solidFill>
              <a:schemeClr val="tx1">
                <a:lumMod val="65000"/>
                <a:lumOff val="35000"/>
              </a:schemeClr>
            </a:solidFill>
          </a:endParaRPr>
        </a:p>
      </dsp:txBody>
      <dsp:txXfrm>
        <a:off x="220980" y="128901"/>
        <a:ext cx="3525757" cy="472320"/>
      </dsp:txXfrm>
    </dsp:sp>
    <dsp:sp modelId="{EBA8CF1F-3B4A-4B6A-8877-CB03CDDAB1E9}">
      <dsp:nvSpPr>
        <dsp:cNvPr id="0" name=""/>
        <dsp:cNvSpPr/>
      </dsp:nvSpPr>
      <dsp:spPr>
        <a:xfrm>
          <a:off x="0" y="1090821"/>
          <a:ext cx="4419599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C4E78D-0D98-4ED2-B23A-71FEC19A6436}">
      <dsp:nvSpPr>
        <dsp:cNvPr id="0" name=""/>
        <dsp:cNvSpPr/>
      </dsp:nvSpPr>
      <dsp:spPr>
        <a:xfrm>
          <a:off x="241478" y="832755"/>
          <a:ext cx="3577361" cy="472320"/>
        </a:xfrm>
        <a:prstGeom prst="roundRect">
          <a:avLst/>
        </a:prstGeom>
        <a:solidFill>
          <a:schemeClr val="accent1"/>
        </a:solidFill>
        <a:ln w="6350" cap="flat" cmpd="sng" algn="ctr">
          <a:solidFill>
            <a:schemeClr val="bg1"/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6935" tIns="0" rIns="11693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Within</a:t>
          </a:r>
          <a:r>
            <a:rPr lang="it-IT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the Company</a:t>
          </a:r>
          <a:endParaRPr lang="it-IT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41478" y="832755"/>
        <a:ext cx="3577361" cy="472320"/>
      </dsp:txXfrm>
    </dsp:sp>
    <dsp:sp modelId="{51228DB3-E7D4-486B-A0C1-9A59D129891F}">
      <dsp:nvSpPr>
        <dsp:cNvPr id="0" name=""/>
        <dsp:cNvSpPr/>
      </dsp:nvSpPr>
      <dsp:spPr>
        <a:xfrm>
          <a:off x="0" y="1816581"/>
          <a:ext cx="4419599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E5634D-BCAA-48AB-BADB-754A15E9B7AC}">
      <dsp:nvSpPr>
        <dsp:cNvPr id="0" name=""/>
        <dsp:cNvSpPr/>
      </dsp:nvSpPr>
      <dsp:spPr>
        <a:xfrm>
          <a:off x="241478" y="1567470"/>
          <a:ext cx="3618353" cy="472320"/>
        </a:xfrm>
        <a:prstGeom prst="roundRect">
          <a:avLst/>
        </a:prstGeom>
        <a:solidFill>
          <a:schemeClr val="accent2"/>
        </a:solidFill>
        <a:ln w="6350" cap="flat" cmpd="sng" algn="ctr">
          <a:solidFill>
            <a:schemeClr val="bg1"/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6935" tIns="0" rIns="11693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Outside</a:t>
          </a:r>
          <a:r>
            <a:rPr lang="it-IT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the Company</a:t>
          </a:r>
          <a:endParaRPr lang="it-IT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41478" y="1567470"/>
        <a:ext cx="3618353" cy="472320"/>
      </dsp:txXfrm>
    </dsp:sp>
    <dsp:sp modelId="{2DB5D132-AB90-49A4-A479-F0988A86E33E}">
      <dsp:nvSpPr>
        <dsp:cNvPr id="0" name=""/>
        <dsp:cNvSpPr/>
      </dsp:nvSpPr>
      <dsp:spPr>
        <a:xfrm>
          <a:off x="0" y="2528116"/>
          <a:ext cx="4419599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FD44AC-C5B0-407B-B2EE-07415AFE4DC4}">
      <dsp:nvSpPr>
        <dsp:cNvPr id="0" name=""/>
        <dsp:cNvSpPr/>
      </dsp:nvSpPr>
      <dsp:spPr>
        <a:xfrm>
          <a:off x="220980" y="2284275"/>
          <a:ext cx="3618383" cy="472320"/>
        </a:xfrm>
        <a:prstGeom prst="roundRect">
          <a:avLst/>
        </a:prstGeom>
        <a:solidFill>
          <a:schemeClr val="accent3"/>
        </a:solidFill>
        <a:ln w="6350" cap="flat" cmpd="sng" algn="ctr">
          <a:solidFill>
            <a:schemeClr val="bg1"/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6935" tIns="0" rIns="11693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On-line</a:t>
          </a:r>
          <a:endParaRPr lang="it-IT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20980" y="2284275"/>
        <a:ext cx="3618383" cy="472320"/>
      </dsp:txXfrm>
    </dsp:sp>
    <dsp:sp modelId="{56015E43-931D-4CAD-85C0-E9EB84437182}">
      <dsp:nvSpPr>
        <dsp:cNvPr id="0" name=""/>
        <dsp:cNvSpPr/>
      </dsp:nvSpPr>
      <dsp:spPr>
        <a:xfrm>
          <a:off x="0" y="3268101"/>
          <a:ext cx="4419599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A5797B-20EE-4298-BA50-C968CEE241D4}">
      <dsp:nvSpPr>
        <dsp:cNvPr id="0" name=""/>
        <dsp:cNvSpPr/>
      </dsp:nvSpPr>
      <dsp:spPr>
        <a:xfrm>
          <a:off x="220980" y="3031941"/>
          <a:ext cx="3594067" cy="472320"/>
        </a:xfrm>
        <a:prstGeom prst="roundRect">
          <a:avLst/>
        </a:prstGeom>
        <a:solidFill>
          <a:schemeClr val="accent6"/>
        </a:solidFill>
        <a:ln w="6350" cap="flat" cmpd="sng" algn="ctr">
          <a:solidFill>
            <a:schemeClr val="bg1"/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6935" tIns="0" rIns="11693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Webcast</a:t>
          </a:r>
          <a:endParaRPr lang="it-IT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20980" y="3031941"/>
        <a:ext cx="3594067" cy="472320"/>
      </dsp:txXfrm>
    </dsp:sp>
    <dsp:sp modelId="{6BAB005F-30F1-4B43-9E4B-20BF68A33A9E}">
      <dsp:nvSpPr>
        <dsp:cNvPr id="0" name=""/>
        <dsp:cNvSpPr/>
      </dsp:nvSpPr>
      <dsp:spPr>
        <a:xfrm>
          <a:off x="0" y="3993861"/>
          <a:ext cx="4419599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349FA3-5274-4C5A-A22D-99DE926506EA}">
      <dsp:nvSpPr>
        <dsp:cNvPr id="0" name=""/>
        <dsp:cNvSpPr/>
      </dsp:nvSpPr>
      <dsp:spPr>
        <a:xfrm>
          <a:off x="220980" y="3757701"/>
          <a:ext cx="3648362" cy="472320"/>
        </a:xfrm>
        <a:prstGeom prst="roundRect">
          <a:avLst/>
        </a:prstGeom>
        <a:solidFill>
          <a:srgbClr val="777777"/>
        </a:solidFill>
        <a:ln w="6350" cap="flat" cmpd="sng" algn="ctr">
          <a:solidFill>
            <a:schemeClr val="bg1"/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6935" tIns="0" rIns="11693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Other</a:t>
          </a:r>
          <a:r>
            <a:rPr lang="it-IT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(indicate </a:t>
          </a:r>
          <a:r>
            <a:rPr lang="it-IT" sz="16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which</a:t>
          </a:r>
          <a:r>
            <a:rPr lang="it-IT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... )*</a:t>
          </a:r>
          <a:endParaRPr lang="it-IT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20980" y="3757701"/>
        <a:ext cx="3648362" cy="47232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68CD852-43DF-4BD6-A7E5-206997E3D0E8}">
      <dsp:nvSpPr>
        <dsp:cNvPr id="0" name=""/>
        <dsp:cNvSpPr/>
      </dsp:nvSpPr>
      <dsp:spPr>
        <a:xfrm>
          <a:off x="0" y="313235"/>
          <a:ext cx="4419599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EA4D07-0CF4-4A2A-9060-BC0F0E251F40}">
      <dsp:nvSpPr>
        <dsp:cNvPr id="0" name=""/>
        <dsp:cNvSpPr/>
      </dsp:nvSpPr>
      <dsp:spPr>
        <a:xfrm>
          <a:off x="220980" y="62315"/>
          <a:ext cx="3593139" cy="501840"/>
        </a:xfrm>
        <a:prstGeom prst="roundRect">
          <a:avLst/>
        </a:prstGeom>
        <a:noFill/>
        <a:ln w="25400" cap="flat" cmpd="sng" algn="ctr">
          <a:solidFill>
            <a:schemeClr val="bg1"/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6935" tIns="0" rIns="11693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Answers</a:t>
          </a:r>
          <a:endParaRPr lang="en-GB" sz="2000" b="1" kern="1200" dirty="0">
            <a:solidFill>
              <a:schemeClr val="tx1">
                <a:lumMod val="65000"/>
                <a:lumOff val="35000"/>
              </a:schemeClr>
            </a:solidFill>
          </a:endParaRPr>
        </a:p>
      </dsp:txBody>
      <dsp:txXfrm>
        <a:off x="220980" y="62315"/>
        <a:ext cx="3593139" cy="501840"/>
      </dsp:txXfrm>
    </dsp:sp>
    <dsp:sp modelId="{EBA8CF1F-3B4A-4B6A-8877-CB03CDDAB1E9}">
      <dsp:nvSpPr>
        <dsp:cNvPr id="0" name=""/>
        <dsp:cNvSpPr/>
      </dsp:nvSpPr>
      <dsp:spPr>
        <a:xfrm>
          <a:off x="0" y="1084355"/>
          <a:ext cx="4419599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C4E78D-0D98-4ED2-B23A-71FEC19A6436}">
      <dsp:nvSpPr>
        <dsp:cNvPr id="0" name=""/>
        <dsp:cNvSpPr/>
      </dsp:nvSpPr>
      <dsp:spPr>
        <a:xfrm>
          <a:off x="241478" y="810160"/>
          <a:ext cx="3577361" cy="5018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bg1"/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6935" tIns="0" rIns="116935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Yes = 41  (58,6%)</a:t>
          </a:r>
          <a:endParaRPr lang="it-IT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41478" y="810160"/>
        <a:ext cx="3577361" cy="501840"/>
      </dsp:txXfrm>
    </dsp:sp>
    <dsp:sp modelId="{51228DB3-E7D4-486B-A0C1-9A59D129891F}">
      <dsp:nvSpPr>
        <dsp:cNvPr id="0" name=""/>
        <dsp:cNvSpPr/>
      </dsp:nvSpPr>
      <dsp:spPr>
        <a:xfrm>
          <a:off x="0" y="1855475"/>
          <a:ext cx="4419599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E5634D-BCAA-48AB-BADB-754A15E9B7AC}">
      <dsp:nvSpPr>
        <dsp:cNvPr id="0" name=""/>
        <dsp:cNvSpPr/>
      </dsp:nvSpPr>
      <dsp:spPr>
        <a:xfrm>
          <a:off x="241478" y="1590795"/>
          <a:ext cx="3618353" cy="5018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bg1"/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6935" tIns="0" rIns="116935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No = 29  (41,4 %)  </a:t>
          </a:r>
          <a:endParaRPr lang="it-IT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41478" y="1590795"/>
        <a:ext cx="3618353" cy="501840"/>
      </dsp:txXfrm>
    </dsp:sp>
    <dsp:sp modelId="{27792836-A101-42EE-AE88-2A677935C07F}">
      <dsp:nvSpPr>
        <dsp:cNvPr id="0" name=""/>
        <dsp:cNvSpPr/>
      </dsp:nvSpPr>
      <dsp:spPr>
        <a:xfrm>
          <a:off x="0" y="2626595"/>
          <a:ext cx="4419599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65DE31-A073-4BE5-9FCA-21332A23BCBD}">
      <dsp:nvSpPr>
        <dsp:cNvPr id="0" name=""/>
        <dsp:cNvSpPr/>
      </dsp:nvSpPr>
      <dsp:spPr>
        <a:xfrm>
          <a:off x="220980" y="2375675"/>
          <a:ext cx="3093720" cy="501840"/>
        </a:xfrm>
        <a:prstGeom prst="roundRect">
          <a:avLst/>
        </a:prstGeom>
        <a:noFill/>
        <a:ln w="3175" cap="flat" cmpd="sng" algn="ctr">
          <a:noFill/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6935" tIns="0" rIns="116935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700" kern="1200" dirty="0"/>
        </a:p>
      </dsp:txBody>
      <dsp:txXfrm>
        <a:off x="220980" y="2375675"/>
        <a:ext cx="3093720" cy="501840"/>
      </dsp:txXfrm>
    </dsp:sp>
    <dsp:sp modelId="{CB68CFB7-D3C8-4D08-8F66-A0E1C253535E}">
      <dsp:nvSpPr>
        <dsp:cNvPr id="0" name=""/>
        <dsp:cNvSpPr/>
      </dsp:nvSpPr>
      <dsp:spPr>
        <a:xfrm>
          <a:off x="0" y="3397716"/>
          <a:ext cx="4419599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D57F4A-A78C-4DAC-81FE-C64335AD4140}">
      <dsp:nvSpPr>
        <dsp:cNvPr id="0" name=""/>
        <dsp:cNvSpPr/>
      </dsp:nvSpPr>
      <dsp:spPr>
        <a:xfrm>
          <a:off x="220980" y="3146796"/>
          <a:ext cx="3648362" cy="50184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bg1"/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6935" tIns="0" rIns="116935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Describe</a:t>
          </a:r>
          <a:endParaRPr lang="it-IT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20980" y="3146796"/>
        <a:ext cx="3648362" cy="50184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F80A666-9533-4ABE-854F-8B56E034135A}">
      <dsp:nvSpPr>
        <dsp:cNvPr id="0" name=""/>
        <dsp:cNvSpPr/>
      </dsp:nvSpPr>
      <dsp:spPr>
        <a:xfrm>
          <a:off x="0" y="1200801"/>
          <a:ext cx="4419599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493CB3-7517-49B0-AF1D-1A367C895455}">
      <dsp:nvSpPr>
        <dsp:cNvPr id="0" name=""/>
        <dsp:cNvSpPr/>
      </dsp:nvSpPr>
      <dsp:spPr>
        <a:xfrm>
          <a:off x="220980" y="890841"/>
          <a:ext cx="3593139" cy="619920"/>
        </a:xfrm>
        <a:prstGeom prst="roundRect">
          <a:avLst/>
        </a:prstGeom>
        <a:noFill/>
        <a:ln w="25400" cap="flat" cmpd="sng" algn="ctr">
          <a:solidFill>
            <a:schemeClr val="bg1"/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6935" tIns="0" rIns="116935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b="1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Answers</a:t>
          </a:r>
          <a:endParaRPr lang="en-GB" sz="2100" b="1" kern="1200" dirty="0">
            <a:solidFill>
              <a:schemeClr val="tx1">
                <a:lumMod val="65000"/>
                <a:lumOff val="35000"/>
              </a:schemeClr>
            </a:solidFill>
          </a:endParaRPr>
        </a:p>
      </dsp:txBody>
      <dsp:txXfrm>
        <a:off x="220980" y="890841"/>
        <a:ext cx="3593139" cy="619920"/>
      </dsp:txXfrm>
    </dsp:sp>
    <dsp:sp modelId="{EBA8CF1F-3B4A-4B6A-8877-CB03CDDAB1E9}">
      <dsp:nvSpPr>
        <dsp:cNvPr id="0" name=""/>
        <dsp:cNvSpPr/>
      </dsp:nvSpPr>
      <dsp:spPr>
        <a:xfrm>
          <a:off x="0" y="2153361"/>
          <a:ext cx="4419599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C4E78D-0D98-4ED2-B23A-71FEC19A6436}">
      <dsp:nvSpPr>
        <dsp:cNvPr id="0" name=""/>
        <dsp:cNvSpPr/>
      </dsp:nvSpPr>
      <dsp:spPr>
        <a:xfrm>
          <a:off x="241478" y="1814649"/>
          <a:ext cx="3577361" cy="619920"/>
        </a:xfrm>
        <a:prstGeom prst="roundRect">
          <a:avLst/>
        </a:prstGeom>
        <a:solidFill>
          <a:schemeClr val="accent1"/>
        </a:solidFill>
        <a:ln w="6350" cap="flat" cmpd="sng" algn="ctr">
          <a:solidFill>
            <a:schemeClr val="bg1"/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6935" tIns="0" rIns="116935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Up </a:t>
          </a:r>
          <a:r>
            <a:rPr lang="it-IT" sz="21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to</a:t>
          </a:r>
          <a:r>
            <a:rPr lang="it-IT" sz="21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10 </a:t>
          </a:r>
          <a:r>
            <a:rPr lang="it-IT" sz="21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Megabytes</a:t>
          </a:r>
          <a:endParaRPr lang="it-IT" sz="2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41478" y="1814649"/>
        <a:ext cx="3577361" cy="619920"/>
      </dsp:txXfrm>
    </dsp:sp>
    <dsp:sp modelId="{51228DB3-E7D4-486B-A0C1-9A59D129891F}">
      <dsp:nvSpPr>
        <dsp:cNvPr id="0" name=""/>
        <dsp:cNvSpPr/>
      </dsp:nvSpPr>
      <dsp:spPr>
        <a:xfrm>
          <a:off x="0" y="3105921"/>
          <a:ext cx="4419599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E5634D-BCAA-48AB-BADB-754A15E9B7AC}">
      <dsp:nvSpPr>
        <dsp:cNvPr id="0" name=""/>
        <dsp:cNvSpPr/>
      </dsp:nvSpPr>
      <dsp:spPr>
        <a:xfrm>
          <a:off x="241478" y="2778963"/>
          <a:ext cx="3618353" cy="619920"/>
        </a:xfrm>
        <a:prstGeom prst="roundRect">
          <a:avLst/>
        </a:prstGeom>
        <a:solidFill>
          <a:schemeClr val="accent2"/>
        </a:solidFill>
        <a:ln w="6350" cap="flat" cmpd="sng" algn="ctr">
          <a:solidFill>
            <a:schemeClr val="bg1"/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6935" tIns="0" rIns="116935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More </a:t>
          </a:r>
          <a:r>
            <a:rPr lang="it-IT" sz="21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than</a:t>
          </a:r>
          <a:r>
            <a:rPr lang="it-IT" sz="21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10 </a:t>
          </a:r>
          <a:r>
            <a:rPr lang="it-IT" sz="21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Megabytes</a:t>
          </a:r>
          <a:endParaRPr lang="it-IT" sz="2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41478" y="2778963"/>
        <a:ext cx="3618353" cy="619920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2763BD9-7B3F-4912-8825-19118873B82C}">
      <dsp:nvSpPr>
        <dsp:cNvPr id="0" name=""/>
        <dsp:cNvSpPr/>
      </dsp:nvSpPr>
      <dsp:spPr>
        <a:xfrm>
          <a:off x="0" y="302871"/>
          <a:ext cx="43560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0F0027-4A31-44DF-B3EF-8FB4EBDCEFEB}">
      <dsp:nvSpPr>
        <dsp:cNvPr id="0" name=""/>
        <dsp:cNvSpPr/>
      </dsp:nvSpPr>
      <dsp:spPr>
        <a:xfrm>
          <a:off x="217800" y="37191"/>
          <a:ext cx="3499993" cy="531360"/>
        </a:xfrm>
        <a:prstGeom prst="roundRect">
          <a:avLst/>
        </a:prstGeom>
        <a:noFill/>
        <a:ln w="25400" cap="flat" cmpd="sng" algn="ctr">
          <a:solidFill>
            <a:schemeClr val="bg1"/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5253" tIns="0" rIns="11525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i="0" kern="1200" cap="none" baseline="0" dirty="0" smtClean="0">
              <a:solidFill>
                <a:schemeClr val="tx1">
                  <a:lumMod val="65000"/>
                  <a:lumOff val="35000"/>
                </a:schemeClr>
              </a:solidFill>
              <a:effectLst/>
            </a:rPr>
            <a:t>Answers (more than one accepted)</a:t>
          </a:r>
          <a:endParaRPr lang="en-GB" sz="2000" b="1" kern="1200" dirty="0">
            <a:solidFill>
              <a:schemeClr val="tx1">
                <a:lumMod val="65000"/>
                <a:lumOff val="35000"/>
              </a:schemeClr>
            </a:solidFill>
          </a:endParaRPr>
        </a:p>
      </dsp:txBody>
      <dsp:txXfrm>
        <a:off x="217800" y="37191"/>
        <a:ext cx="3499993" cy="531360"/>
      </dsp:txXfrm>
    </dsp:sp>
    <dsp:sp modelId="{EBA8CF1F-3B4A-4B6A-8877-CB03CDDAB1E9}">
      <dsp:nvSpPr>
        <dsp:cNvPr id="0" name=""/>
        <dsp:cNvSpPr/>
      </dsp:nvSpPr>
      <dsp:spPr>
        <a:xfrm>
          <a:off x="0" y="1119351"/>
          <a:ext cx="43560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C4E78D-0D98-4ED2-B23A-71FEC19A6436}">
      <dsp:nvSpPr>
        <dsp:cNvPr id="0" name=""/>
        <dsp:cNvSpPr/>
      </dsp:nvSpPr>
      <dsp:spPr>
        <a:xfrm>
          <a:off x="238003" y="829027"/>
          <a:ext cx="3525881" cy="531360"/>
        </a:xfrm>
        <a:prstGeom prst="roundRect">
          <a:avLst/>
        </a:prstGeom>
        <a:solidFill>
          <a:schemeClr val="accent1"/>
        </a:solidFill>
        <a:ln w="6350" cap="flat" cmpd="sng" algn="ctr">
          <a:solidFill>
            <a:schemeClr val="bg1"/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5253" tIns="0" rIns="115253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.doc</a:t>
          </a:r>
          <a:endParaRPr lang="it-IT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38003" y="829027"/>
        <a:ext cx="3525881" cy="531360"/>
      </dsp:txXfrm>
    </dsp:sp>
    <dsp:sp modelId="{51228DB3-E7D4-486B-A0C1-9A59D129891F}">
      <dsp:nvSpPr>
        <dsp:cNvPr id="0" name=""/>
        <dsp:cNvSpPr/>
      </dsp:nvSpPr>
      <dsp:spPr>
        <a:xfrm>
          <a:off x="0" y="1935831"/>
          <a:ext cx="43560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E5634D-BCAA-48AB-BADB-754A15E9B7AC}">
      <dsp:nvSpPr>
        <dsp:cNvPr id="0" name=""/>
        <dsp:cNvSpPr/>
      </dsp:nvSpPr>
      <dsp:spPr>
        <a:xfrm>
          <a:off x="238003" y="1655581"/>
          <a:ext cx="3566283" cy="531360"/>
        </a:xfrm>
        <a:prstGeom prst="roundRect">
          <a:avLst/>
        </a:prstGeom>
        <a:solidFill>
          <a:schemeClr val="accent2"/>
        </a:solidFill>
        <a:ln w="6350" cap="flat" cmpd="sng" algn="ctr">
          <a:solidFill>
            <a:schemeClr val="bg1"/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5253" tIns="0" rIns="115253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.pdf</a:t>
          </a:r>
          <a:endParaRPr lang="it-IT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38003" y="1655581"/>
        <a:ext cx="3566283" cy="531360"/>
      </dsp:txXfrm>
    </dsp:sp>
    <dsp:sp modelId="{2DB5D132-AB90-49A4-A479-F0988A86E33E}">
      <dsp:nvSpPr>
        <dsp:cNvPr id="0" name=""/>
        <dsp:cNvSpPr/>
      </dsp:nvSpPr>
      <dsp:spPr>
        <a:xfrm>
          <a:off x="0" y="2736308"/>
          <a:ext cx="43560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FD44AC-C5B0-407B-B2EE-07415AFE4DC4}">
      <dsp:nvSpPr>
        <dsp:cNvPr id="0" name=""/>
        <dsp:cNvSpPr/>
      </dsp:nvSpPr>
      <dsp:spPr>
        <a:xfrm>
          <a:off x="217800" y="2461987"/>
          <a:ext cx="3566313" cy="531360"/>
        </a:xfrm>
        <a:prstGeom prst="roundRect">
          <a:avLst/>
        </a:prstGeom>
        <a:solidFill>
          <a:schemeClr val="accent3"/>
        </a:solidFill>
        <a:ln w="6350" cap="flat" cmpd="sng" algn="ctr">
          <a:solidFill>
            <a:schemeClr val="bg1"/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5253" tIns="0" rIns="115253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r>
            <a:rPr lang="it-IT" sz="18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xls</a:t>
          </a:r>
          <a:endParaRPr lang="it-IT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17800" y="2461987"/>
        <a:ext cx="3566313" cy="531360"/>
      </dsp:txXfrm>
    </dsp:sp>
    <dsp:sp modelId="{F6017531-C14E-4119-A13E-0D2905A5339A}">
      <dsp:nvSpPr>
        <dsp:cNvPr id="0" name=""/>
        <dsp:cNvSpPr/>
      </dsp:nvSpPr>
      <dsp:spPr>
        <a:xfrm>
          <a:off x="0" y="3568791"/>
          <a:ext cx="43560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691196-3BE4-48AE-ABCA-76577B6B50C4}">
      <dsp:nvSpPr>
        <dsp:cNvPr id="0" name=""/>
        <dsp:cNvSpPr/>
      </dsp:nvSpPr>
      <dsp:spPr>
        <a:xfrm>
          <a:off x="217800" y="3303111"/>
          <a:ext cx="3595860" cy="531360"/>
        </a:xfrm>
        <a:prstGeom prst="roundRect">
          <a:avLst/>
        </a:prstGeom>
        <a:solidFill>
          <a:schemeClr val="accent4"/>
        </a:solidFill>
        <a:ln w="6350" cap="flat" cmpd="sng" algn="ctr">
          <a:solidFill>
            <a:schemeClr val="bg1"/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5253" tIns="0" rIns="115253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altro …</a:t>
          </a:r>
          <a:endParaRPr lang="it-IT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17800" y="3303111"/>
        <a:ext cx="3595860" cy="5313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#1" minVer="12.0">
  <dgm:title val=""/>
  <dgm:desc val=""/>
  <dgm:catLst>
    <dgm:cat type="list" pri="4000"/>
  </dgm:catLst>
  <dgm:sampData>
    <dgm:dataModel>
      <dgm:ptLst>
        <dgm:pt modelId="0" type="doc">
          <dgm:prSet phldr="1"/>
        </dgm:pt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100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2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presOf/>
        <dgm:constrLst/>
        <dgm:ruleLst/>
      </dgm:layoutNode>
      <dgm:layoutNode name="childText" styleLbl="align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presOf/>
          <dgm:shape xmlns:r="http://schemas.openxmlformats.org/officeDocument/2006/relationships" r:blip="">
            <dgm:adjLst/>
          </dgm:shape>
          <dgm:constr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#1" minVer="12.0">
  <dgm:title val=""/>
  <dgm:desc val=""/>
  <dgm:catLst>
    <dgm:cat type="list" pri="4000"/>
  </dgm:catLst>
  <dgm:sampData>
    <dgm:dataModel>
      <dgm:ptLst>
        <dgm:pt modelId="0" type="doc">
          <dgm:prSet phldr="1"/>
        </dgm:pt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100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2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presOf/>
        <dgm:constrLst/>
        <dgm:ruleLst/>
      </dgm:layoutNode>
      <dgm:layoutNode name="childText" styleLbl="align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presOf/>
          <dgm:shape xmlns:r="http://schemas.openxmlformats.org/officeDocument/2006/relationships" r:blip="">
            <dgm:adjLst/>
          </dgm:shape>
          <dgm:constr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#1" minVer="12.0">
  <dgm:title val=""/>
  <dgm:desc val=""/>
  <dgm:catLst>
    <dgm:cat type="list" pri="4000"/>
  </dgm:catLst>
  <dgm:sampData>
    <dgm:dataModel>
      <dgm:ptLst>
        <dgm:pt modelId="0" type="doc">
          <dgm:prSet phldr="1"/>
        </dgm:pt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100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2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presOf/>
        <dgm:constrLst/>
        <dgm:ruleLst/>
      </dgm:layoutNode>
      <dgm:layoutNode name="childText" styleLbl="align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presOf/>
          <dgm:shape xmlns:r="http://schemas.openxmlformats.org/officeDocument/2006/relationships" r:blip="">
            <dgm:adjLst/>
          </dgm:shape>
          <dgm:constr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#1" minVer="12.0">
  <dgm:title val=""/>
  <dgm:desc val=""/>
  <dgm:catLst>
    <dgm:cat type="list" pri="4000"/>
  </dgm:catLst>
  <dgm:sampData>
    <dgm:dataModel>
      <dgm:ptLst>
        <dgm:pt modelId="0" type="doc">
          <dgm:prSet phldr="1"/>
        </dgm:pt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100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2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presOf/>
        <dgm:constrLst/>
        <dgm:ruleLst/>
      </dgm:layoutNode>
      <dgm:layoutNode name="childText" styleLbl="align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presOf/>
          <dgm:shape xmlns:r="http://schemas.openxmlformats.org/officeDocument/2006/relationships" r:blip="">
            <dgm:adjLst/>
          </dgm:shape>
          <dgm:constr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#1" minVer="12.0">
  <dgm:title val=""/>
  <dgm:desc val=""/>
  <dgm:catLst>
    <dgm:cat type="list" pri="4000"/>
  </dgm:catLst>
  <dgm:sampData>
    <dgm:dataModel>
      <dgm:ptLst>
        <dgm:pt modelId="0" type="doc">
          <dgm:prSet phldr="1"/>
        </dgm:pt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100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2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presOf/>
        <dgm:constrLst/>
        <dgm:ruleLst/>
      </dgm:layoutNode>
      <dgm:layoutNode name="childText" styleLbl="align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presOf/>
          <dgm:shape xmlns:r="http://schemas.openxmlformats.org/officeDocument/2006/relationships" r:blip="">
            <dgm:adjLst/>
          </dgm:shape>
          <dgm:constr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#1" minVer="12.0">
  <dgm:title val=""/>
  <dgm:desc val=""/>
  <dgm:catLst>
    <dgm:cat type="list" pri="4000"/>
  </dgm:catLst>
  <dgm:sampData>
    <dgm:dataModel>
      <dgm:ptLst>
        <dgm:pt modelId="0" type="doc">
          <dgm:prSet phldr="1"/>
        </dgm:pt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100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2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presOf/>
        <dgm:constrLst/>
        <dgm:ruleLst/>
      </dgm:layoutNode>
      <dgm:layoutNode name="childText" styleLbl="align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presOf/>
          <dgm:shape xmlns:r="http://schemas.openxmlformats.org/officeDocument/2006/relationships" r:blip="">
            <dgm:adjLst/>
          </dgm:shape>
          <dgm:constr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#1" minVer="12.0">
  <dgm:title val=""/>
  <dgm:desc val=""/>
  <dgm:catLst>
    <dgm:cat type="list" pri="4000"/>
  </dgm:catLst>
  <dgm:sampData>
    <dgm:dataModel>
      <dgm:ptLst>
        <dgm:pt modelId="0" type="doc">
          <dgm:prSet phldr="1"/>
        </dgm:pt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100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2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presOf/>
        <dgm:constrLst/>
        <dgm:ruleLst/>
      </dgm:layoutNode>
      <dgm:layoutNode name="childText" styleLbl="align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presOf/>
          <dgm:shape xmlns:r="http://schemas.openxmlformats.org/officeDocument/2006/relationships" r:blip="">
            <dgm:adjLst/>
          </dgm:shape>
          <dgm:constr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#1" minVer="12.0">
  <dgm:title val=""/>
  <dgm:desc val=""/>
  <dgm:catLst>
    <dgm:cat type="list" pri="4000"/>
  </dgm:catLst>
  <dgm:sampData>
    <dgm:dataModel>
      <dgm:ptLst>
        <dgm:pt modelId="0" type="doc">
          <dgm:prSet phldr="1"/>
        </dgm:pt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100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2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presOf/>
        <dgm:constrLst/>
        <dgm:ruleLst/>
      </dgm:layoutNode>
      <dgm:layoutNode name="childText" styleLbl="align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presOf/>
          <dgm:shape xmlns:r="http://schemas.openxmlformats.org/officeDocument/2006/relationships" r:blip="">
            <dgm:adjLst/>
          </dgm:shape>
          <dgm:constr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#1" minVer="12.0">
  <dgm:title val=""/>
  <dgm:desc val=""/>
  <dgm:catLst>
    <dgm:cat type="list" pri="4000"/>
  </dgm:catLst>
  <dgm:sampData>
    <dgm:dataModel>
      <dgm:ptLst>
        <dgm:pt modelId="0" type="doc">
          <dgm:prSet phldr="1"/>
        </dgm:pt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100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2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presOf/>
        <dgm:constrLst/>
        <dgm:ruleLst/>
      </dgm:layoutNode>
      <dgm:layoutNode name="childText" styleLbl="align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presOf/>
          <dgm:shape xmlns:r="http://schemas.openxmlformats.org/officeDocument/2006/relationships" r:blip="">
            <dgm:adjLst/>
          </dgm:shape>
          <dgm:constr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#1" minVer="12.0">
  <dgm:title val=""/>
  <dgm:desc val=""/>
  <dgm:catLst>
    <dgm:cat type="list" pri="4000"/>
  </dgm:catLst>
  <dgm:sampData>
    <dgm:dataModel>
      <dgm:ptLst>
        <dgm:pt modelId="0" type="doc">
          <dgm:prSet phldr="1"/>
        </dgm:pt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100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2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presOf/>
        <dgm:constrLst/>
        <dgm:ruleLst/>
      </dgm:layoutNode>
      <dgm:layoutNode name="childText" styleLbl="align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presOf/>
          <dgm:shape xmlns:r="http://schemas.openxmlformats.org/officeDocument/2006/relationships" r:blip="">
            <dgm:adjLst/>
          </dgm:shape>
          <dgm:constr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#1" minVer="12.0">
  <dgm:title val=""/>
  <dgm:desc val=""/>
  <dgm:catLst>
    <dgm:cat type="list" pri="4000"/>
  </dgm:catLst>
  <dgm:sampData>
    <dgm:dataModel>
      <dgm:ptLst>
        <dgm:pt modelId="0" type="doc">
          <dgm:prSet phldr="1"/>
        </dgm:pt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100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2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presOf/>
        <dgm:constrLst/>
        <dgm:ruleLst/>
      </dgm:layoutNode>
      <dgm:layoutNode name="childText" styleLbl="align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presOf/>
          <dgm:shape xmlns:r="http://schemas.openxmlformats.org/officeDocument/2006/relationships" r:blip="">
            <dgm:adjLst/>
          </dgm:shape>
          <dgm:constr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#1" minVer="12.0">
  <dgm:title val=""/>
  <dgm:desc val=""/>
  <dgm:catLst>
    <dgm:cat type="list" pri="4000"/>
  </dgm:catLst>
  <dgm:sampData>
    <dgm:dataModel>
      <dgm:ptLst>
        <dgm:pt modelId="0" type="doc">
          <dgm:prSet phldr="1"/>
        </dgm:pt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100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2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presOf/>
        <dgm:constrLst/>
        <dgm:ruleLst/>
      </dgm:layoutNode>
      <dgm:layoutNode name="childText" styleLbl="align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presOf/>
          <dgm:shape xmlns:r="http://schemas.openxmlformats.org/officeDocument/2006/relationships" r:blip="">
            <dgm:adjLst/>
          </dgm:shape>
          <dgm:constr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#1">
  <dgm:title val="Simple 2"/>
  <dgm:desc val="Simple 2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2#1">
  <dgm:title val="Simple 2"/>
  <dgm:desc val="Simple 2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2#1">
  <dgm:title val="Simple 2"/>
  <dgm:desc val="Simple 2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2#1">
  <dgm:title val="Simple 2"/>
  <dgm:desc val="Simple 2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#1">
  <dgm:title val="Simple 2"/>
  <dgm:desc val="Simple 2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#1">
  <dgm:title val="Simple 2"/>
  <dgm:desc val="Simple 2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#1">
  <dgm:title val="Simple 2"/>
  <dgm:desc val="Simple 2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#1">
  <dgm:title val="Simple 2"/>
  <dgm:desc val="Simple 2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#1">
  <dgm:title val="Simple 2"/>
  <dgm:desc val="Simple 2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#1">
  <dgm:title val="Simple 2"/>
  <dgm:desc val="Simple 2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#1">
  <dgm:title val="Simple 2"/>
  <dgm:desc val="Simple 2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#1">
  <dgm:title val="Simple 2"/>
  <dgm:desc val="Simple 2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6563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9375" y="0"/>
            <a:ext cx="2976563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E692C-8FC1-4399-8670-3BAB5F754639}" type="datetimeFigureOut">
              <a:rPr lang="en-GB" smtClean="0"/>
              <a:pPr/>
              <a:t>07/11/2011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91663"/>
            <a:ext cx="2976563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9375" y="9491663"/>
            <a:ext cx="2976563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587B22-22AA-43BD-BEFF-E3984930CB0E}" type="slidenum">
              <a:rPr lang="en-GB" smtClean="0"/>
              <a:pPr/>
              <a:t>‹N›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928" cy="499666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 latinLnBrk="0">
              <a:defRPr lang="it-IT" sz="1300"/>
            </a:lvl1pPr>
            <a:extLst/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0008" y="0"/>
            <a:ext cx="2975928" cy="499666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 latinLnBrk="0">
              <a:defRPr lang="it-IT" sz="1300"/>
            </a:lvl1pPr>
            <a:extLst/>
          </a:lstStyle>
          <a:p>
            <a:fld id="{C238408C-6839-46EE-8131-EDA75C487F2E}" type="datetimeFigureOut">
              <a:rPr/>
              <a:pPr/>
              <a:t>30/6/2006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49300"/>
            <a:ext cx="4997450" cy="3748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41" tIns="48171" rIns="96341" bIns="48171" rtlCol="0" anchor="ctr"/>
          <a:lstStyle>
            <a:extLst/>
          </a:lstStyle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753" y="4746824"/>
            <a:ext cx="5494020" cy="4496991"/>
          </a:xfrm>
          <a:prstGeom prst="rect">
            <a:avLst/>
          </a:prstGeom>
        </p:spPr>
        <p:txBody>
          <a:bodyPr vert="horz" lIns="96341" tIns="48171" rIns="96341" bIns="48171" rtlCol="0">
            <a:normAutofit/>
          </a:bodyPr>
          <a:lstStyle>
            <a:extLst/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91913"/>
            <a:ext cx="2975928" cy="499666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 latinLnBrk="0">
              <a:defRPr lang="it-IT" sz="1300"/>
            </a:lvl1pPr>
            <a:extLst/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0008" y="9491913"/>
            <a:ext cx="2975928" cy="499666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 latinLnBrk="0">
              <a:defRPr lang="it-IT" sz="1300"/>
            </a:lvl1pPr>
            <a:extLst/>
          </a:lstStyle>
          <a:p>
            <a:fld id="{87D77045-401A-4D5E-BFE3-54C21A8A6634}" type="slidenum">
              <a:rPr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it-IT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it-IT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it-IT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it-IT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it-IT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it-IT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it-IT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it-IT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it-IT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it-IT" smtClean="0"/>
              <a:pPr/>
              <a:t>10</a:t>
            </a:fld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it-IT" smtClean="0"/>
              <a:pPr/>
              <a:t>11</a:t>
            </a:fld>
            <a:endParaRPr 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it-IT" smtClean="0"/>
              <a:pPr/>
              <a:t>12</a:t>
            </a:fld>
            <a:endParaRPr 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it-IT" smtClean="0"/>
              <a:pPr/>
              <a:t>13</a:t>
            </a:fld>
            <a:endParaRPr lang="it-I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Non </a:t>
            </a:r>
            <a:r>
              <a:rPr lang="it-IT" dirty="0" err="1" smtClean="0"/>
              <a:t>responders</a:t>
            </a:r>
            <a:r>
              <a:rPr lang="it-IT" dirty="0" smtClean="0"/>
              <a:t>:</a:t>
            </a:r>
            <a:r>
              <a:rPr lang="it-IT" baseline="0" dirty="0" smtClean="0"/>
              <a:t> n = 1</a:t>
            </a: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it-IT" smtClean="0"/>
              <a:pPr/>
              <a:t>14</a:t>
            </a:fld>
            <a:endParaRPr lang="it-I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it-IT" smtClean="0"/>
              <a:pPr/>
              <a:t>15</a:t>
            </a:fld>
            <a:endParaRPr lang="it-I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it-IT" smtClean="0"/>
              <a:pPr/>
              <a:t>16</a:t>
            </a:fld>
            <a:endParaRPr lang="it-IT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Dwg</a:t>
            </a:r>
            <a:r>
              <a:rPr lang="it-IT" dirty="0" smtClean="0"/>
              <a:t> </a:t>
            </a:r>
            <a:r>
              <a:rPr lang="it-IT" smtClean="0"/>
              <a:t>=</a:t>
            </a:r>
            <a:r>
              <a:rPr lang="it-IT" baseline="0" smtClean="0"/>
              <a:t> Autocad</a:t>
            </a: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it-IT" smtClean="0"/>
              <a:pPr/>
              <a:t>17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2 soli </a:t>
            </a:r>
            <a:r>
              <a:rPr lang="it-IT" dirty="0" err="1" smtClean="0"/>
              <a:t>responders</a:t>
            </a:r>
            <a:r>
              <a:rPr lang="it-IT" dirty="0" smtClean="0"/>
              <a:t> utilizzano esclusivamente </a:t>
            </a:r>
            <a:r>
              <a:rPr lang="it-IT" dirty="0" err="1" smtClean="0"/>
              <a:t>Mac</a:t>
            </a:r>
            <a:r>
              <a:rPr lang="it-IT" dirty="0" smtClean="0"/>
              <a:t>; tutti gli altri utilizzano </a:t>
            </a:r>
            <a:r>
              <a:rPr lang="it-IT" dirty="0" err="1" smtClean="0"/>
              <a:t>Mac</a:t>
            </a:r>
            <a:r>
              <a:rPr lang="it-IT" baseline="0" dirty="0" smtClean="0"/>
              <a:t> o </a:t>
            </a:r>
            <a:r>
              <a:rPr lang="it-IT" dirty="0" smtClean="0"/>
              <a:t>Linux</a:t>
            </a:r>
            <a:r>
              <a:rPr lang="it-IT" baseline="0" dirty="0" smtClean="0"/>
              <a:t> in associazione con Windows</a:t>
            </a: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2 non </a:t>
            </a:r>
            <a:r>
              <a:rPr lang="it-IT" dirty="0" err="1" smtClean="0"/>
              <a:t>responders</a:t>
            </a: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Non </a:t>
            </a:r>
            <a:r>
              <a:rPr lang="it-IT" dirty="0" err="1" smtClean="0"/>
              <a:t>responders</a:t>
            </a:r>
            <a:r>
              <a:rPr lang="it-IT" dirty="0" smtClean="0"/>
              <a:t>: n = 6</a:t>
            </a: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Non </a:t>
            </a:r>
            <a:r>
              <a:rPr lang="it-IT" dirty="0" err="1" smtClean="0"/>
              <a:t>responders</a:t>
            </a:r>
            <a:r>
              <a:rPr lang="it-IT" dirty="0" smtClean="0"/>
              <a:t>: n = 6</a:t>
            </a: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it-IT" smtClean="0"/>
              <a:pPr/>
              <a:t>8</a:t>
            </a:fld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Immagine 29" descr="Sfondo Faentia per Powerpoint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4" name="Shape 43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it-IT"/>
          </a:p>
        </p:txBody>
      </p:sp>
      <p:sp>
        <p:nvSpPr>
          <p:cNvPr id="36" name="Shape 35"/>
          <p:cNvSpPr>
            <a:spLocks/>
          </p:cNvSpPr>
          <p:nvPr/>
        </p:nvSpPr>
        <p:spPr bwMode="auto">
          <a:xfrm>
            <a:off x="4821864" y="1066800"/>
            <a:ext cx="4343400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it-IT"/>
          </a:p>
        </p:txBody>
      </p:sp>
      <p:sp>
        <p:nvSpPr>
          <p:cNvPr id="43" name="Shape 42"/>
          <p:cNvSpPr>
            <a:spLocks/>
          </p:cNvSpPr>
          <p:nvPr/>
        </p:nvSpPr>
        <p:spPr bwMode="auto">
          <a:xfrm>
            <a:off x="290624" y="-14176"/>
            <a:ext cx="5562600" cy="6553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it-IT"/>
          </a:p>
        </p:txBody>
      </p:sp>
      <p:sp>
        <p:nvSpPr>
          <p:cNvPr id="22" name="Shape 21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it-IT"/>
          </a:p>
        </p:txBody>
      </p:sp>
      <p:sp>
        <p:nvSpPr>
          <p:cNvPr id="24" name="Shape 23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it-IT"/>
          </a:p>
        </p:txBody>
      </p:sp>
      <p:sp>
        <p:nvSpPr>
          <p:cNvPr id="26" name="Shape 25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it-IT"/>
          </a:p>
        </p:txBody>
      </p:sp>
      <p:sp>
        <p:nvSpPr>
          <p:cNvPr id="27" name="Shape 26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it-IT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</p:spPr>
        <p:txBody>
          <a:bodyPr/>
          <a:lstStyle>
            <a:extLst/>
          </a:lstStyle>
          <a:p>
            <a:fld id="{4CC6B8D8-EA2D-4356-AEE9-BE281B168124}" type="datetime1">
              <a:rPr kumimoji="0" lang="it-IT" smtClean="0"/>
              <a:pPr/>
              <a:t>07/11/2011</a:t>
            </a:fld>
            <a:endParaRPr kumimoji="0" lang="it-IT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>
            <a:extLst/>
          </a:lstStyle>
          <a:p>
            <a:r>
              <a:rPr kumimoji="0" lang="it-IT" smtClean="0"/>
              <a:t>www.faentia-consulting.com</a:t>
            </a:r>
            <a:endParaRPr kumimoji="0" lang="it-IT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</p:spPr>
        <p:txBody>
          <a:bodyPr/>
          <a:lstStyle>
            <a:extLst/>
          </a:lstStyle>
          <a:p>
            <a:fld id="{72AC53DF-4216-466D-99A7-94400E6C2A25}" type="slidenum">
              <a:rPr/>
              <a:pPr/>
              <a:t>‹N›</a:t>
            </a:fld>
            <a:endParaRPr kumimoji="0" lang="it-IT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it-IT"/>
          </a:p>
        </p:txBody>
      </p:sp>
      <p:sp>
        <p:nvSpPr>
          <p:cNvPr id="45" name="Rectangle 44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it-IT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33400" y="464504"/>
            <a:ext cx="8153400" cy="774192"/>
          </a:xfrm>
        </p:spPr>
        <p:txBody>
          <a:bodyPr/>
          <a:lstStyle>
            <a:lvl1pPr marR="9144" algn="r" eaLnBrk="1" latinLnBrk="0" hangingPunct="1">
              <a:defRPr kumimoji="0" lang="it-IT" sz="3800"/>
            </a:lvl1pPr>
            <a:extLst/>
          </a:lstStyle>
          <a:p>
            <a:pPr eaLnBrk="1" latinLnBrk="0" hangingPunct="1"/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838381" y="1371600"/>
            <a:ext cx="3848419" cy="457200"/>
          </a:xfrm>
        </p:spPr>
        <p:txBody>
          <a:bodyPr tIns="0"/>
          <a:lstStyle>
            <a:lvl1pPr marL="0" indent="0" algn="r" eaLnBrk="1" latinLnBrk="0" hangingPunct="1">
              <a:spcBef>
                <a:spcPts val="0"/>
              </a:spcBef>
              <a:buNone/>
              <a:defRPr kumimoji="0" lang="it-IT" sz="2000">
                <a:solidFill>
                  <a:schemeClr val="tx1"/>
                </a:solidFill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r>
              <a:rPr lang="it-IT" smtClean="0"/>
              <a:t>Fare clic per modificare lo stile del sottotitolo dello schema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67F649-2B36-4027-9B33-9808B9F52EFA}" type="datetime1">
              <a:rPr kumimoji="0" lang="it-IT" smtClean="0"/>
              <a:pPr/>
              <a:t>07/11/2011</a:t>
            </a:fld>
            <a:endParaRPr kumimoji="0"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www.faentia-consulting.com</a:t>
            </a:r>
            <a:endParaRPr kumimoji="0"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‹N›</a:t>
            </a:fld>
            <a:endParaRPr kumimoji="0"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3352800"/>
            <a:ext cx="7772400" cy="1974059"/>
          </a:xfrm>
        </p:spPr>
        <p:txBody>
          <a:bodyPr anchor="b"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l" eaLnBrk="1" latinLnBrk="0" hangingPunct="1">
              <a:buNone/>
              <a:defRPr kumimoji="0" lang="it-IT" sz="4000" b="1" cap="all" baseline="0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</a:defRPr>
            </a:lvl1pPr>
            <a:extLst/>
          </a:lstStyle>
          <a:p>
            <a:pPr eaLnBrk="1" latinLnBrk="0" hangingPunct="1"/>
            <a:r>
              <a:rPr lang="it-IT" dirty="0" smtClean="0"/>
              <a:t>Questionario </a:t>
            </a:r>
            <a:r>
              <a:rPr lang="it-IT" dirty="0" err="1" smtClean="0"/>
              <a:t>Tech-docs</a:t>
            </a:r>
            <a:r>
              <a:rPr lang="it-IT" dirty="0" smtClean="0"/>
              <a:t>: risultati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14400" y="5334000"/>
            <a:ext cx="7772400" cy="1052512"/>
          </a:xfrm>
        </p:spPr>
        <p:txBody>
          <a:bodyPr anchor="t"/>
          <a:lstStyle>
            <a:lvl1pPr marL="374904" eaLnBrk="1" latinLnBrk="0" hangingPunct="1">
              <a:buNone/>
              <a:defRPr kumimoji="0" lang="it-IT" sz="2000">
                <a:solidFill>
                  <a:schemeClr val="tx2"/>
                </a:solidFill>
              </a:defRPr>
            </a:lvl1pPr>
            <a:lvl2pPr eaLnBrk="1" latinLnBrk="0" hangingPunct="1">
              <a:buNone/>
              <a:defRPr kumimoji="0" lang="it-IT" sz="1800">
                <a:solidFill>
                  <a:schemeClr val="tx1">
                    <a:tint val="75000"/>
                  </a:schemeClr>
                </a:solidFill>
              </a:defRPr>
            </a:lvl2pPr>
            <a:lvl3pPr eaLnBrk="1" latinLnBrk="0" hangingPunct="1">
              <a:buNone/>
              <a:defRPr kumimoji="0" lang="it-IT" sz="1600">
                <a:solidFill>
                  <a:schemeClr val="tx1">
                    <a:tint val="75000"/>
                  </a:schemeClr>
                </a:solidFill>
              </a:defRPr>
            </a:lvl3pPr>
            <a:lvl4pPr eaLnBrk="1" latinLnBrk="0" hangingPunct="1">
              <a:buNone/>
              <a:defRPr kumimoji="0" lang="it-IT" sz="1400">
                <a:solidFill>
                  <a:schemeClr val="tx1">
                    <a:tint val="75000"/>
                  </a:schemeClr>
                </a:solidFill>
              </a:defRPr>
            </a:lvl4pPr>
            <a:lvl5pPr eaLnBrk="1" latinLnBrk="0" hangingPunct="1">
              <a:buNone/>
              <a:defRPr kumimoji="0" lang="it-IT"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lang="it-IT" dirty="0" smtClean="0"/>
              <a:t>Faenza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FE3D05-A0DC-4C28-8297-A9C33EFC6690}" type="datetime1">
              <a:rPr kumimoji="0" lang="it-IT" smtClean="0"/>
              <a:pPr/>
              <a:t>07/11/2011</a:t>
            </a:fld>
            <a:endParaRPr kumimoji="0"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>
            <a:extLst/>
          </a:lstStyle>
          <a:p>
            <a:r>
              <a:rPr kumimoji="0" lang="it-IT" smtClean="0"/>
              <a:t>www.faentia-consulting.com</a:t>
            </a:r>
            <a:endParaRPr kumimoji="0"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‹N›</a:t>
            </a:fld>
            <a:endParaRPr kumimoji="0"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1295400"/>
          </a:xfrm>
        </p:spPr>
        <p:txBody>
          <a:bodyPr anchor="ctr"/>
          <a:lstStyle>
            <a:extLst/>
          </a:lstStyle>
          <a:p>
            <a:pPr eaLnBrk="1" latinLnBrk="0" hangingPunct="1"/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600200"/>
            <a:ext cx="4038600" cy="4525963"/>
          </a:xfrm>
        </p:spPr>
        <p:txBody>
          <a:bodyPr/>
          <a:lstStyle>
            <a:lvl1pPr marL="0" indent="0" eaLnBrk="1" latinLnBrk="0" hangingPunct="1">
              <a:buFontTx/>
              <a:buNone/>
              <a:defRPr kumimoji="0" lang="it-IT" sz="2000"/>
            </a:lvl1pPr>
            <a:lvl2pPr eaLnBrk="1" latinLnBrk="0" hangingPunct="1">
              <a:defRPr kumimoji="0" lang="it-IT" sz="2400"/>
            </a:lvl2pPr>
            <a:lvl3pPr eaLnBrk="1" latinLnBrk="0" hangingPunct="1">
              <a:defRPr kumimoji="0" lang="it-IT" sz="2000"/>
            </a:lvl3pPr>
            <a:lvl4pPr eaLnBrk="1" latinLnBrk="0" hangingPunct="1">
              <a:defRPr kumimoji="0" lang="it-IT" sz="1800"/>
            </a:lvl4pPr>
            <a:lvl5pPr eaLnBrk="1" latinLnBrk="0" hangingPunct="1">
              <a:defRPr kumimoji="0" lang="it-IT"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600200"/>
            <a:ext cx="4038600" cy="4525963"/>
          </a:xfrm>
        </p:spPr>
        <p:txBody>
          <a:bodyPr/>
          <a:lstStyle>
            <a:lvl1pPr eaLnBrk="1" latinLnBrk="0" hangingPunct="1">
              <a:defRPr kumimoji="0" lang="it-IT" sz="2800"/>
            </a:lvl1pPr>
            <a:lvl2pPr eaLnBrk="1" latinLnBrk="0" hangingPunct="1">
              <a:defRPr kumimoji="0" lang="it-IT" sz="2400"/>
            </a:lvl2pPr>
            <a:lvl3pPr eaLnBrk="1" latinLnBrk="0" hangingPunct="1">
              <a:defRPr kumimoji="0" lang="it-IT" sz="2000"/>
            </a:lvl3pPr>
            <a:lvl4pPr eaLnBrk="1" latinLnBrk="0" hangingPunct="1">
              <a:defRPr kumimoji="0" lang="it-IT" sz="1800"/>
            </a:lvl4pPr>
            <a:lvl5pPr eaLnBrk="1" latinLnBrk="0" hangingPunct="1">
              <a:defRPr kumimoji="0" lang="it-IT"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6594F6-1730-420B-8933-2B7985DEB3C8}" type="datetime1">
              <a:rPr kumimoji="0" lang="it-IT" smtClean="0"/>
              <a:pPr/>
              <a:t>07/11/2011</a:t>
            </a:fld>
            <a:endParaRPr kumimoji="0"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www.faentia-consulting.com</a:t>
            </a:r>
            <a:endParaRPr kumimoji="0"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‹N›</a:t>
            </a:fld>
            <a:endParaRPr kumimoji="0" lang="it-IT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2305044" y="3867144"/>
            <a:ext cx="4533900" cy="1601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magine 23" descr="Sfondo Faentia per Powerpoint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0" y="402264"/>
            <a:ext cx="8686800" cy="886265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 eaLnBrk="1" latinLnBrk="0" hangingPunct="1">
              <a:defRPr kumimoji="0" lang="it-IT" sz="4000"/>
            </a:lvl1pPr>
            <a:extLst/>
          </a:lstStyle>
          <a:p>
            <a:pPr eaLnBrk="1" latinLnBrk="0" hangingPunct="1"/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 eaLnBrk="1" latinLnBrk="0" hangingPunct="1">
              <a:buNone/>
              <a:defRPr kumimoji="0" lang="it-IT" sz="2400" b="1">
                <a:solidFill>
                  <a:schemeClr val="accent2"/>
                </a:solidFill>
              </a:defRPr>
            </a:lvl1pPr>
            <a:lvl2pPr eaLnBrk="1" latinLnBrk="0" hangingPunct="1">
              <a:buNone/>
              <a:defRPr kumimoji="0" lang="it-IT" sz="2000" b="1"/>
            </a:lvl2pPr>
            <a:lvl3pPr eaLnBrk="1" latinLnBrk="0" hangingPunct="1">
              <a:buNone/>
              <a:defRPr kumimoji="0" lang="it-IT" sz="1800" b="1"/>
            </a:lvl3pPr>
            <a:lvl4pPr eaLnBrk="1" latinLnBrk="0" hangingPunct="1">
              <a:buNone/>
              <a:defRPr kumimoji="0" lang="it-IT" sz="1600" b="1"/>
            </a:lvl4pPr>
            <a:lvl5pPr eaLnBrk="1" latinLnBrk="0" hangingPunct="1">
              <a:buNone/>
              <a:defRPr kumimoji="0" lang="it-IT" sz="1600" b="1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 eaLnBrk="1" latinLnBrk="0" hangingPunct="1">
              <a:buNone/>
              <a:defRPr kumimoji="0" lang="it-IT" sz="2400" b="1">
                <a:solidFill>
                  <a:schemeClr val="accent2"/>
                </a:solidFill>
              </a:defRPr>
            </a:lvl1pPr>
            <a:lvl2pPr eaLnBrk="1" latinLnBrk="0" hangingPunct="1">
              <a:buNone/>
              <a:defRPr kumimoji="0" lang="it-IT" sz="2000" b="1"/>
            </a:lvl2pPr>
            <a:lvl3pPr eaLnBrk="1" latinLnBrk="0" hangingPunct="1">
              <a:buNone/>
              <a:defRPr kumimoji="0" lang="it-IT" sz="1800" b="1"/>
            </a:lvl3pPr>
            <a:lvl4pPr eaLnBrk="1" latinLnBrk="0" hangingPunct="1">
              <a:buNone/>
              <a:defRPr kumimoji="0" lang="it-IT" sz="1600" b="1"/>
            </a:lvl4pPr>
            <a:lvl5pPr eaLnBrk="1" latinLnBrk="0" hangingPunct="1">
              <a:buNone/>
              <a:defRPr kumimoji="0" lang="it-IT" sz="1600" b="1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 eaLnBrk="1" latinLnBrk="0" hangingPunct="1">
              <a:defRPr kumimoji="0" lang="it-IT" sz="2400"/>
            </a:lvl1pPr>
            <a:lvl2pPr eaLnBrk="1" latinLnBrk="0" hangingPunct="1">
              <a:defRPr kumimoji="0" lang="it-IT" sz="2000"/>
            </a:lvl2pPr>
            <a:lvl3pPr eaLnBrk="1" latinLnBrk="0" hangingPunct="1">
              <a:defRPr kumimoji="0" lang="it-IT" sz="1800"/>
            </a:lvl3pPr>
            <a:lvl4pPr eaLnBrk="1" latinLnBrk="0" hangingPunct="1">
              <a:defRPr kumimoji="0" lang="it-IT" sz="1600"/>
            </a:lvl4pPr>
            <a:lvl5pPr eaLnBrk="1" latinLnBrk="0" hangingPunct="1">
              <a:defRPr kumimoji="0" lang="it-IT"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 eaLnBrk="1" latinLnBrk="0" hangingPunct="1">
              <a:defRPr kumimoji="0" lang="it-IT" sz="2400"/>
            </a:lvl1pPr>
            <a:lvl2pPr eaLnBrk="1" latinLnBrk="0" hangingPunct="1">
              <a:defRPr kumimoji="0" lang="it-IT" sz="2000"/>
            </a:lvl2pPr>
            <a:lvl3pPr eaLnBrk="1" latinLnBrk="0" hangingPunct="1">
              <a:defRPr kumimoji="0" lang="it-IT" sz="1800"/>
            </a:lvl3pPr>
            <a:lvl4pPr eaLnBrk="1" latinLnBrk="0" hangingPunct="1">
              <a:defRPr kumimoji="0" lang="it-IT" sz="1600"/>
            </a:lvl4pPr>
            <a:lvl5pPr eaLnBrk="1" latinLnBrk="0" hangingPunct="1">
              <a:defRPr kumimoji="0" lang="it-IT"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321EC4-051C-45DD-947D-EE75F4274AE5}" type="datetime1">
              <a:rPr kumimoji="0" lang="it-IT" smtClean="0"/>
              <a:pPr/>
              <a:t>07/11/2011</a:t>
            </a:fld>
            <a:endParaRPr kumimoji="0"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www.faentia-consulting.com</a:t>
            </a:r>
            <a:endParaRPr kumimoji="0"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‹N›</a:t>
            </a:fld>
            <a:endParaRPr kumimoji="0" lang="it-IT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it-IT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it-IT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it-IT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it-IT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it-IT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it-IT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it-IT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it-IT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 eaLnBrk="1" latinLnBrk="0" hangingPunct="1">
              <a:defRPr kumimoji="0" lang="it-IT" sz="4000" cap="none" baseline="0"/>
            </a:lvl1pPr>
            <a:extLst/>
          </a:lstStyle>
          <a:p>
            <a:pPr eaLnBrk="1" latinLnBrk="0" hangingPunct="1"/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0D39BE-1528-4AB3-8B4B-FD7AFE76CEC7}" type="datetime1">
              <a:rPr kumimoji="0" lang="it-IT" smtClean="0"/>
              <a:pPr/>
              <a:t>07/11/2011</a:t>
            </a:fld>
            <a:endParaRPr kumimoji="0"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www.faentia-consulting.com</a:t>
            </a:r>
            <a:endParaRPr kumimoji="0"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‹N›</a:t>
            </a:fld>
            <a:endParaRPr kumimoji="0"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Sfondo Faentia per Powerpoint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954A35-952F-4C1D-96F0-C7EC57FAAA4F}" type="datetime1">
              <a:rPr kumimoji="0" lang="it-IT" smtClean="0"/>
              <a:pPr/>
              <a:t>07/11/2011</a:t>
            </a:fld>
            <a:endParaRPr kumimoji="0"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www.faentia-consulting.com</a:t>
            </a:r>
            <a:endParaRPr kumimoji="0"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‹N›</a:t>
            </a:fld>
            <a:endParaRPr kumimoji="0"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 eaLnBrk="1" latinLnBrk="0" hangingPunct="1">
              <a:buNone/>
              <a:defRPr kumimoji="0" lang="it-IT" sz="3600" b="0"/>
            </a:lvl1pPr>
            <a:extLst/>
          </a:lstStyle>
          <a:p>
            <a:pPr eaLnBrk="1" latinLnBrk="0" hangingPunct="1"/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 eaLnBrk="1" latinLnBrk="0" hangingPunct="1">
              <a:buNone/>
              <a:defRPr kumimoji="0" lang="it-IT" sz="1800"/>
            </a:lvl1pPr>
            <a:lvl2pPr eaLnBrk="1" latinLnBrk="0" hangingPunct="1">
              <a:buNone/>
              <a:defRPr kumimoji="0" lang="it-IT" sz="1200"/>
            </a:lvl2pPr>
            <a:lvl3pPr eaLnBrk="1" latinLnBrk="0" hangingPunct="1">
              <a:buNone/>
              <a:defRPr kumimoji="0" lang="it-IT" sz="1000"/>
            </a:lvl3pPr>
            <a:lvl4pPr eaLnBrk="1" latinLnBrk="0" hangingPunct="1">
              <a:buNone/>
              <a:defRPr kumimoji="0" lang="it-IT" sz="900"/>
            </a:lvl4pPr>
            <a:lvl5pPr eaLnBrk="1" latinLnBrk="0" hangingPunct="1">
              <a:buNone/>
              <a:defRPr kumimoji="0" lang="it-IT" sz="9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 eaLnBrk="1" latinLnBrk="0" hangingPunct="1">
              <a:defRPr kumimoji="0" lang="it-IT" sz="3200"/>
            </a:lvl1pPr>
            <a:lvl2pPr eaLnBrk="1" latinLnBrk="0" hangingPunct="1">
              <a:defRPr kumimoji="0" lang="it-IT" sz="2800"/>
            </a:lvl2pPr>
            <a:lvl3pPr eaLnBrk="1" latinLnBrk="0" hangingPunct="1">
              <a:defRPr kumimoji="0" lang="it-IT" sz="2400"/>
            </a:lvl3pPr>
            <a:lvl4pPr eaLnBrk="1" latinLnBrk="0" hangingPunct="1">
              <a:defRPr kumimoji="0" lang="it-IT" sz="2000"/>
            </a:lvl4pPr>
            <a:lvl5pPr eaLnBrk="1" latinLnBrk="0" hangingPunct="1">
              <a:defRPr kumimoji="0" lang="it-IT"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96E80F-6D01-44AA-BF2C-F6E6CCE80CC2}" type="datetime1">
              <a:rPr kumimoji="0" lang="it-IT" smtClean="0"/>
              <a:pPr/>
              <a:t>07/11/2011</a:t>
            </a:fld>
            <a:endParaRPr kumimoji="0"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www.faentia-consulting.com</a:t>
            </a:r>
            <a:endParaRPr kumimoji="0"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‹N›</a:t>
            </a:fld>
            <a:endParaRPr kumimoji="0"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it-IT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8" name="Group 17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6858000" cy="914400"/>
          </a:xfrm>
        </p:spPr>
        <p:txBody>
          <a:bodyPr anchor="b"/>
          <a:lstStyle>
            <a:lvl1pPr algn="l" eaLnBrk="1" latinLnBrk="0" hangingPunct="1">
              <a:buNone/>
              <a:defRPr kumimoji="0" lang="it-IT" sz="2100" b="0"/>
            </a:lvl1pPr>
            <a:extLst/>
          </a:lstStyle>
          <a:p>
            <a:pPr eaLnBrk="1" latinLnBrk="0" hangingPunct="1"/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6712" y="1905000"/>
            <a:ext cx="8778240" cy="4960144"/>
          </a:xfrm>
        </p:spPr>
        <p:txBody>
          <a:bodyPr/>
          <a:lstStyle>
            <a:lvl1pPr eaLnBrk="1" latinLnBrk="0" hangingPunct="1">
              <a:buNone/>
              <a:defRPr kumimoji="0" lang="it-IT"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1150144"/>
            <a:ext cx="6858000" cy="685800"/>
          </a:xfrm>
        </p:spPr>
        <p:txBody>
          <a:bodyPr/>
          <a:lstStyle>
            <a:lvl1pPr marL="27432" indent="0" eaLnBrk="1" latinLnBrk="0" hangingPunct="1">
              <a:spcBef>
                <a:spcPts val="0"/>
              </a:spcBef>
              <a:buNone/>
              <a:defRPr kumimoji="0" lang="it-IT" sz="1400">
                <a:solidFill>
                  <a:srgbClr val="FFFFFF"/>
                </a:solidFill>
              </a:defRPr>
            </a:lvl1pPr>
            <a:lvl2pPr eaLnBrk="1" latinLnBrk="0" hangingPunct="1">
              <a:defRPr kumimoji="0" lang="it-IT" sz="1200"/>
            </a:lvl2pPr>
            <a:lvl3pPr eaLnBrk="1" latinLnBrk="0" hangingPunct="1">
              <a:defRPr kumimoji="0" lang="it-IT" sz="1000"/>
            </a:lvl3pPr>
            <a:lvl4pPr eaLnBrk="1" latinLnBrk="0" hangingPunct="1">
              <a:defRPr kumimoji="0" lang="it-IT" sz="900"/>
            </a:lvl4pPr>
            <a:lvl5pPr eaLnBrk="1" latinLnBrk="0" hangingPunct="1">
              <a:defRPr kumimoji="0" lang="it-IT" sz="9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</p:txBody>
      </p:sp>
      <p:grpSp>
        <p:nvGrpSpPr>
          <p:cNvPr id="14" name="Group 17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320EF1-A197-43A7-BCF2-69C275886049}" type="datetime1">
              <a:rPr kumimoji="0" lang="it-IT" smtClean="0"/>
              <a:pPr/>
              <a:t>07/11/2011</a:t>
            </a:fld>
            <a:endParaRPr kumimoji="0"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www.faentia-consulting.com</a:t>
            </a:r>
            <a:endParaRPr kumimoji="0"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‹N›</a:t>
            </a:fld>
            <a:endParaRPr kumimoji="0"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4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magine 17" descr="Sfondo Faentia per Powerpoint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pPr eaLnBrk="1" latinLnBrk="0" hangingPunct="1"/>
            <a:r>
              <a:rPr kumimoji="0" lang="it-IT" smtClean="0"/>
              <a:t>Fare clic per modificare lo stile del titolo</a:t>
            </a:r>
            <a:endParaRPr kumimoji="0" lang="en-US" smtClean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dirty="0" smtClean="0"/>
              <a:t>Secondo livello</a:t>
            </a:r>
          </a:p>
          <a:p>
            <a:pPr lvl="2" eaLnBrk="1" latinLnBrk="0" hangingPunct="1"/>
            <a:r>
              <a:rPr kumimoji="0" lang="it-IT" dirty="0" smtClean="0"/>
              <a:t>Terzo livello</a:t>
            </a:r>
          </a:p>
          <a:p>
            <a:pPr lvl="3" eaLnBrk="1" latinLnBrk="0" hangingPunct="1"/>
            <a:r>
              <a:rPr kumimoji="0" lang="it-IT" dirty="0" smtClean="0"/>
              <a:t>Quarto livello</a:t>
            </a:r>
          </a:p>
          <a:p>
            <a:pPr lvl="4" eaLnBrk="1" latinLnBrk="0" hangingPunct="1"/>
            <a:r>
              <a:rPr kumimoji="0" lang="it-IT" dirty="0" smtClean="0"/>
              <a:t>Quinto livello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lang="it-IT" sz="1100">
                <a:solidFill>
                  <a:schemeClr val="tx2"/>
                </a:solidFill>
              </a:defRPr>
            </a:lvl1pPr>
            <a:extLst/>
          </a:lstStyle>
          <a:p>
            <a:fld id="{A1B664E2-ABAA-4015-9EF5-0165C199845E}" type="datetime1">
              <a:rPr kumimoji="0" lang="it-IT" smtClean="0">
                <a:solidFill>
                  <a:schemeClr val="tx2"/>
                </a:solidFill>
              </a:rPr>
              <a:pPr/>
              <a:t>07/11/2011</a:t>
            </a:fld>
            <a:endParaRPr kumimoji="0" lang="it-IT" sz="110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lang="it-IT" sz="1100">
                <a:solidFill>
                  <a:schemeClr val="tx2"/>
                </a:solidFill>
              </a:defRPr>
            </a:lvl1pPr>
            <a:extLst/>
          </a:lstStyle>
          <a:p>
            <a:r>
              <a:rPr lang="it-IT" dirty="0" smtClean="0"/>
              <a:t>www.faentia-consulting.com</a:t>
            </a:r>
            <a:endParaRPr lang="it-IT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lang="it-IT" sz="1200">
                <a:solidFill>
                  <a:schemeClr val="tx2"/>
                </a:solidFill>
              </a:defRPr>
            </a:lvl1pPr>
            <a:extLst/>
          </a:lstStyle>
          <a:p>
            <a:pPr algn="l"/>
            <a:fld id="{72AC53DF-4216-466D-99A7-94400E6C2A25}" type="slidenum">
              <a:rPr kumimoji="0" lang="it-IT" sz="1200">
                <a:solidFill>
                  <a:schemeClr val="tx2"/>
                </a:solidFill>
              </a:rPr>
              <a:pPr algn="l"/>
              <a:t>‹N›</a:t>
            </a:fld>
            <a:endParaRPr kumimoji="0" lang="it-IT" sz="1200">
              <a:solidFill>
                <a:schemeClr val="tx2"/>
              </a:solidFill>
            </a:endParaRPr>
          </a:p>
        </p:txBody>
      </p:sp>
      <p:pic>
        <p:nvPicPr>
          <p:cNvPr id="8" name="Immagine 7" descr="FC_definitivo_verticale.gif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1" y="1"/>
            <a:ext cx="904680" cy="1857363"/>
          </a:xfrm>
          <a:prstGeom prst="rect">
            <a:avLst/>
          </a:prstGeom>
        </p:spPr>
      </p:pic>
      <p:grpSp>
        <p:nvGrpSpPr>
          <p:cNvPr id="11" name="Gruppo 10"/>
          <p:cNvGrpSpPr/>
          <p:nvPr/>
        </p:nvGrpSpPr>
        <p:grpSpPr>
          <a:xfrm>
            <a:off x="0" y="5786454"/>
            <a:ext cx="928662" cy="1071546"/>
            <a:chOff x="0" y="5786454"/>
            <a:chExt cx="928662" cy="1071546"/>
          </a:xfrm>
        </p:grpSpPr>
        <p:pic>
          <p:nvPicPr>
            <p:cNvPr id="12" name="Immagine 11" descr="DNV Logo.gif"/>
            <p:cNvPicPr>
              <a:picLocks noChangeAspect="1"/>
            </p:cNvPicPr>
            <p:nvPr userDrawn="1"/>
          </p:nvPicPr>
          <p:blipFill>
            <a:blip r:embed="rId13" cstate="print"/>
            <a:stretch>
              <a:fillRect/>
            </a:stretch>
          </p:blipFill>
          <p:spPr>
            <a:xfrm>
              <a:off x="214282" y="5786454"/>
              <a:ext cx="438150" cy="676275"/>
            </a:xfrm>
            <a:prstGeom prst="rect">
              <a:avLst/>
            </a:prstGeom>
          </p:spPr>
        </p:pic>
        <p:sp>
          <p:nvSpPr>
            <p:cNvPr id="15" name="CasellaDiTesto 14"/>
            <p:cNvSpPr txBox="1"/>
            <p:nvPr userDrawn="1"/>
          </p:nvSpPr>
          <p:spPr>
            <a:xfrm>
              <a:off x="0" y="6519446"/>
              <a:ext cx="9286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dirty="0" smtClean="0"/>
                <a:t>ISO9001</a:t>
              </a:r>
              <a:endParaRPr lang="it-IT" sz="1600" dirty="0"/>
            </a:p>
          </p:txBody>
        </p:sp>
      </p:grpSp>
      <p:cxnSp>
        <p:nvCxnSpPr>
          <p:cNvPr id="16" name="Connettore 1 15"/>
          <p:cNvCxnSpPr/>
          <p:nvPr/>
        </p:nvCxnSpPr>
        <p:spPr>
          <a:xfrm rot="5400000">
            <a:off x="-2500338" y="3429000"/>
            <a:ext cx="6858000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lang="it-IT" sz="4000" kern="1200" spc="-150" baseline="0">
          <a:solidFill>
            <a:schemeClr val="tx2">
              <a:satMod val="200000"/>
            </a:schemeClr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SzPct val="95000"/>
        <a:buFont typeface="Wingdings"/>
        <a:buChar char=""/>
        <a:defRPr kumimoji="0" lang="it-IT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lang="it-IT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lang="it-IT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lang="it-IT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lang="it-IT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lang="it-IT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lang="it-IT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lang="it-IT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lang="it-IT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it-IT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it-IT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it-IT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it-IT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it-IT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it-IT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it-IT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it-IT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it-IT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chart" Target="../charts/chart7.xml"/><Relationship Id="rId7" Type="http://schemas.openxmlformats.org/officeDocument/2006/relationships/diagramColors" Target="../diagrams/colors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chart" Target="../charts/chart8.xml"/><Relationship Id="rId7" Type="http://schemas.openxmlformats.org/officeDocument/2006/relationships/diagramColors" Target="../diagrams/colors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openxmlformats.org/officeDocument/2006/relationships/chart" Target="../charts/chart9.xml"/><Relationship Id="rId7" Type="http://schemas.openxmlformats.org/officeDocument/2006/relationships/diagramColors" Target="../diagrams/colors10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4" Type="http://schemas.openxmlformats.org/officeDocument/2006/relationships/diagramData" Target="../diagrams/data10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1.xml"/><Relationship Id="rId3" Type="http://schemas.openxmlformats.org/officeDocument/2006/relationships/chart" Target="../charts/chart10.xml"/><Relationship Id="rId7" Type="http://schemas.openxmlformats.org/officeDocument/2006/relationships/diagramColors" Target="../diagrams/colors1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11.xml"/><Relationship Id="rId5" Type="http://schemas.openxmlformats.org/officeDocument/2006/relationships/diagramLayout" Target="../diagrams/layout11.xml"/><Relationship Id="rId4" Type="http://schemas.openxmlformats.org/officeDocument/2006/relationships/diagramData" Target="../diagrams/data11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2.xml"/><Relationship Id="rId3" Type="http://schemas.openxmlformats.org/officeDocument/2006/relationships/chart" Target="../charts/chart11.xml"/><Relationship Id="rId7" Type="http://schemas.openxmlformats.org/officeDocument/2006/relationships/diagramColors" Target="../diagrams/colors1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12.xml"/><Relationship Id="rId5" Type="http://schemas.openxmlformats.org/officeDocument/2006/relationships/diagramLayout" Target="../diagrams/layout12.xml"/><Relationship Id="rId4" Type="http://schemas.openxmlformats.org/officeDocument/2006/relationships/diagramData" Target="../diagrams/data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chart" Target="../charts/chart2.xml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chart" Target="../charts/chart3.xml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chart" Target="../charts/chart4.xml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chart" Target="../charts/chart5.xml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chart" Target="../charts/chart6.xml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914400" y="1556792"/>
            <a:ext cx="7772400" cy="3770067"/>
          </a:xfrm>
        </p:spPr>
        <p:txBody>
          <a:bodyPr anchor="t" anchorCtr="0"/>
          <a:lstStyle>
            <a:extLst/>
          </a:lstStyle>
          <a:p>
            <a:r>
              <a:rPr lang="it-IT" sz="3800" dirty="0" err="1" smtClean="0"/>
              <a:t>Tech-docs</a:t>
            </a:r>
            <a:r>
              <a:rPr lang="it-IT" sz="3800" dirty="0" smtClean="0"/>
              <a:t>  SURVEY</a:t>
            </a:r>
            <a:r>
              <a:rPr lang="it-IT" sz="3600" dirty="0" smtClean="0"/>
              <a:t/>
            </a:r>
            <a:br>
              <a:rPr lang="it-IT" sz="3600" dirty="0" smtClean="0"/>
            </a:br>
            <a:r>
              <a:rPr lang="it-IT" sz="3600" dirty="0" smtClean="0"/>
              <a:t/>
            </a:r>
            <a:br>
              <a:rPr lang="it-IT" sz="3600" dirty="0" smtClean="0"/>
            </a:br>
            <a:r>
              <a:rPr lang="it-IT" sz="3800" dirty="0" smtClean="0">
                <a:solidFill>
                  <a:schemeClr val="accent1"/>
                </a:solidFill>
              </a:rPr>
              <a:t> I. T. DEVELOPMENT  FOR  THE MANAGEMENT  OF   TECHNICAL DOCUMENTATION</a:t>
            </a:r>
            <a:endParaRPr lang="it-IT" sz="3800" dirty="0"/>
          </a:p>
        </p:txBody>
      </p:sp>
      <p:sp>
        <p:nvSpPr>
          <p:cNvPr id="5" name="Rectangle 4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r>
              <a:rPr lang="it-IT" sz="2800" dirty="0" err="1" smtClean="0"/>
              <a:t>July</a:t>
            </a:r>
            <a:r>
              <a:rPr lang="it-IT" sz="2800" dirty="0" smtClean="0"/>
              <a:t> - August  2011</a:t>
            </a:r>
          </a:p>
          <a:p>
            <a:r>
              <a:rPr lang="it-IT" dirty="0" smtClean="0"/>
              <a:t>Faentia Consulting S.r.l. ∙ via Firenze, 3 ∙ 48018 Faenza (RA)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it-IT" smtClean="0"/>
              <a:pPr/>
              <a:t>1</a:t>
            </a:fld>
            <a:endParaRPr kumimoji="0" lang="it-IT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it-IT" smtClean="0"/>
              <a:t>www.faentia-consulting.com</a:t>
            </a:r>
            <a:endParaRPr kumimoji="0"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115616" y="209550"/>
            <a:ext cx="7571184" cy="1295400"/>
          </a:xfrm>
        </p:spPr>
        <p:txBody>
          <a:bodyPr/>
          <a:lstStyle>
            <a:extLst/>
          </a:lstStyle>
          <a:p>
            <a:r>
              <a:rPr lang="it-IT" sz="3200" dirty="0" smtClean="0">
                <a:effectLst/>
              </a:rPr>
              <a:t>9. </a:t>
            </a:r>
            <a:r>
              <a:rPr lang="en-US" sz="3200" dirty="0" smtClean="0">
                <a:effectLst/>
              </a:rPr>
              <a:t>Which is the average megabyte size of the files that you use most frequently</a:t>
            </a:r>
            <a:r>
              <a:rPr lang="it-IT" sz="3200" dirty="0" smtClean="0">
                <a:effectLst/>
              </a:rPr>
              <a:t>?</a:t>
            </a:r>
            <a:endParaRPr lang="it-IT" sz="3200" dirty="0">
              <a:solidFill>
                <a:schemeClr val="accent1"/>
              </a:solidFill>
              <a:effectLst/>
            </a:endParaRPr>
          </a:p>
        </p:txBody>
      </p:sp>
      <p:graphicFrame>
        <p:nvGraphicFramePr>
          <p:cNvPr id="8" name="Segnaposto contenuto 7"/>
          <p:cNvGraphicFramePr>
            <a:graphicFrameLocks noGrp="1"/>
          </p:cNvGraphicFramePr>
          <p:nvPr>
            <p:ph sz="half" idx="1"/>
          </p:nvPr>
        </p:nvGraphicFramePr>
        <p:xfrm>
          <a:off x="971600" y="1817440"/>
          <a:ext cx="3672407" cy="4779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4680000" y="1676400"/>
          <a:ext cx="441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it-IT" smtClean="0"/>
              <a:pPr/>
              <a:t>10</a:t>
            </a:fld>
            <a:endParaRPr kumimoji="0" lang="it-IT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it-IT" smtClean="0"/>
              <a:t>www.faentia-consulting.com</a:t>
            </a:r>
            <a:endParaRPr kumimoji="0"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115616" y="209550"/>
            <a:ext cx="7571184" cy="1295400"/>
          </a:xfrm>
        </p:spPr>
        <p:txBody>
          <a:bodyPr/>
          <a:lstStyle>
            <a:extLst/>
          </a:lstStyle>
          <a:p>
            <a:r>
              <a:rPr lang="it-IT" sz="3600" dirty="0" smtClean="0">
                <a:effectLst/>
              </a:rPr>
              <a:t>10. </a:t>
            </a:r>
            <a:r>
              <a:rPr lang="en-US" sz="3600" dirty="0" smtClean="0">
                <a:effectLst/>
              </a:rPr>
              <a:t>Which format do you use mostly</a:t>
            </a:r>
            <a:r>
              <a:rPr lang="it-IT" sz="3600" dirty="0" smtClean="0">
                <a:effectLst/>
              </a:rPr>
              <a:t>?</a:t>
            </a:r>
            <a:endParaRPr lang="it-IT" sz="3600" dirty="0">
              <a:solidFill>
                <a:schemeClr val="accent1"/>
              </a:solidFill>
              <a:effectLst/>
            </a:endParaRPr>
          </a:p>
        </p:txBody>
      </p:sp>
      <p:graphicFrame>
        <p:nvGraphicFramePr>
          <p:cNvPr id="8" name="Segnaposto contenuto 7"/>
          <p:cNvGraphicFramePr>
            <a:graphicFrameLocks noGrp="1"/>
          </p:cNvGraphicFramePr>
          <p:nvPr>
            <p:ph sz="half" idx="1"/>
          </p:nvPr>
        </p:nvGraphicFramePr>
        <p:xfrm>
          <a:off x="1043608" y="1628800"/>
          <a:ext cx="3387725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4680000" y="1628800"/>
          <a:ext cx="4356000" cy="40595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it-IT" smtClean="0"/>
              <a:pPr/>
              <a:t>11</a:t>
            </a:fld>
            <a:endParaRPr kumimoji="0" lang="it-IT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it-IT" smtClean="0"/>
              <a:t>www.faentia-consulting.com</a:t>
            </a:r>
            <a:endParaRPr kumimoji="0" lang="it-IT"/>
          </a:p>
        </p:txBody>
      </p:sp>
      <p:sp>
        <p:nvSpPr>
          <p:cNvPr id="15" name="CasellaDiTesto 14"/>
          <p:cNvSpPr txBox="1"/>
          <p:nvPr/>
        </p:nvSpPr>
        <p:spPr>
          <a:xfrm>
            <a:off x="1368000" y="5004000"/>
            <a:ext cx="190785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buFont typeface="Arial" charset="0"/>
              <a:buChar char="•"/>
            </a:pP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dwg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(n = 9)</a:t>
            </a:r>
          </a:p>
          <a:p>
            <a:pPr marL="180975" indent="-180975">
              <a:buFont typeface="Arial" charset="0"/>
              <a:buChar char="•"/>
            </a:pP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solidworks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(n = 2)</a:t>
            </a:r>
          </a:p>
          <a:p>
            <a:pPr marL="180975" indent="-180975">
              <a:buFont typeface="Arial" charset="0"/>
              <a:buChar char="•"/>
            </a:pP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ppt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(n = 1)</a:t>
            </a:r>
          </a:p>
          <a:p>
            <a:pPr marL="180975" indent="-180975">
              <a:buFont typeface="Arial" charset="0"/>
              <a:buChar char="•"/>
            </a:pP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ai/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tif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psd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(n = 1)</a:t>
            </a:r>
          </a:p>
          <a:p>
            <a:pPr marL="180975" indent="-180975">
              <a:buFont typeface="Arial" charset="0"/>
              <a:buChar char="•"/>
            </a:pP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jpg (n = 1)</a:t>
            </a:r>
          </a:p>
          <a:p>
            <a:pPr marL="180975" indent="-180975">
              <a:buFont typeface="Arial" charset="0"/>
              <a:buChar char="•"/>
            </a:pP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multimediale (n = 1)</a:t>
            </a:r>
          </a:p>
          <a:p>
            <a:pPr marL="180975" indent="-180975">
              <a:buFont typeface="Arial" charset="0"/>
              <a:buChar char="•"/>
            </a:pP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iges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step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(n=1)</a:t>
            </a:r>
          </a:p>
        </p:txBody>
      </p:sp>
      <p:sp>
        <p:nvSpPr>
          <p:cNvPr id="14" name="Callout 2 13"/>
          <p:cNvSpPr/>
          <p:nvPr/>
        </p:nvSpPr>
        <p:spPr>
          <a:xfrm rot="10800000">
            <a:off x="1259632" y="4941168"/>
            <a:ext cx="2088232" cy="172819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78355"/>
              <a:gd name="adj6" fmla="val -69486"/>
            </a:avLst>
          </a:prstGeom>
          <a:noFill/>
          <a:ln w="12700">
            <a:solidFill>
              <a:schemeClr val="tx2">
                <a:lumMod val="75000"/>
              </a:schemeClr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115616" y="209550"/>
            <a:ext cx="7848872" cy="1295400"/>
          </a:xfrm>
        </p:spPr>
        <p:txBody>
          <a:bodyPr/>
          <a:lstStyle>
            <a:extLst/>
          </a:lstStyle>
          <a:p>
            <a:r>
              <a:rPr lang="it-IT" sz="3200" dirty="0" smtClean="0">
                <a:effectLst/>
              </a:rPr>
              <a:t>11. </a:t>
            </a:r>
            <a:r>
              <a:rPr lang="en-US" sz="3200" dirty="0" smtClean="0">
                <a:effectLst/>
              </a:rPr>
              <a:t>Do you use any on-line filing system</a:t>
            </a:r>
            <a:r>
              <a:rPr lang="it-IT" sz="3200" dirty="0" smtClean="0">
                <a:effectLst/>
              </a:rPr>
              <a:t>?</a:t>
            </a:r>
            <a:endParaRPr lang="it-IT" sz="3400" dirty="0">
              <a:solidFill>
                <a:schemeClr val="accent1"/>
              </a:solidFill>
              <a:effectLst/>
            </a:endParaRPr>
          </a:p>
        </p:txBody>
      </p:sp>
      <p:graphicFrame>
        <p:nvGraphicFramePr>
          <p:cNvPr id="8" name="Segnaposto contenuto 7"/>
          <p:cNvGraphicFramePr>
            <a:graphicFrameLocks noGrp="1"/>
          </p:cNvGraphicFramePr>
          <p:nvPr>
            <p:ph sz="half" idx="1"/>
          </p:nvPr>
        </p:nvGraphicFramePr>
        <p:xfrm>
          <a:off x="1116013" y="1600200"/>
          <a:ext cx="3387725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4724400" y="2348880"/>
          <a:ext cx="4419600" cy="2664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it-IT" smtClean="0"/>
              <a:pPr/>
              <a:t>12</a:t>
            </a:fld>
            <a:endParaRPr kumimoji="0" lang="it-IT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it-IT" smtClean="0"/>
              <a:t>www.faentia-consulting.com</a:t>
            </a:r>
            <a:endParaRPr kumimoji="0"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115616" y="209550"/>
            <a:ext cx="7571184" cy="1295400"/>
          </a:xfrm>
        </p:spPr>
        <p:txBody>
          <a:bodyPr/>
          <a:lstStyle>
            <a:extLst/>
          </a:lstStyle>
          <a:p>
            <a:r>
              <a:rPr lang="it-IT" sz="3200" dirty="0" smtClean="0">
                <a:effectLst/>
              </a:rPr>
              <a:t>12. </a:t>
            </a:r>
            <a:r>
              <a:rPr lang="en-US" sz="3200" dirty="0" smtClean="0">
                <a:effectLst/>
              </a:rPr>
              <a:t>If yes, which of the following</a:t>
            </a:r>
            <a:r>
              <a:rPr lang="it-IT" sz="3200" dirty="0" smtClean="0">
                <a:effectLst/>
              </a:rPr>
              <a:t>?</a:t>
            </a:r>
            <a:endParaRPr lang="it-IT" sz="3400" dirty="0">
              <a:solidFill>
                <a:schemeClr val="accent1"/>
              </a:solidFill>
              <a:effectLst/>
            </a:endParaRPr>
          </a:p>
        </p:txBody>
      </p:sp>
      <p:graphicFrame>
        <p:nvGraphicFramePr>
          <p:cNvPr id="8" name="Segnaposto contenuto 7"/>
          <p:cNvGraphicFramePr>
            <a:graphicFrameLocks noGrp="1"/>
          </p:cNvGraphicFramePr>
          <p:nvPr>
            <p:ph sz="half" idx="1"/>
          </p:nvPr>
        </p:nvGraphicFramePr>
        <p:xfrm>
          <a:off x="971600" y="1628800"/>
          <a:ext cx="3600401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4680000" y="1476000"/>
          <a:ext cx="441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it-IT" smtClean="0"/>
              <a:pPr/>
              <a:t>13</a:t>
            </a:fld>
            <a:endParaRPr kumimoji="0" lang="it-IT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it-IT" smtClean="0"/>
              <a:t>www.faentia-consulting.com</a:t>
            </a:r>
            <a:endParaRPr kumimoji="0"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7128000" y="6083999"/>
            <a:ext cx="1368000" cy="36000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</a:gradFill>
          <a:ln w="3175" cap="rnd">
            <a:solidFill>
              <a:schemeClr val="bg1">
                <a:lumMod val="95000"/>
              </a:schemeClr>
            </a:solidFill>
          </a:ln>
          <a:effectLst>
            <a:outerShdw blurRad="127000" dist="1270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it-IT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* server (n = 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115616" y="209550"/>
            <a:ext cx="7848872" cy="1295400"/>
          </a:xfrm>
        </p:spPr>
        <p:txBody>
          <a:bodyPr/>
          <a:lstStyle>
            <a:extLst/>
          </a:lstStyle>
          <a:p>
            <a:r>
              <a:rPr lang="it-IT" sz="2200" dirty="0" smtClean="0">
                <a:effectLst/>
              </a:rPr>
              <a:t>13.  </a:t>
            </a:r>
            <a:r>
              <a:rPr lang="en-US" sz="2200" dirty="0" smtClean="0">
                <a:effectLst/>
              </a:rPr>
              <a:t>With  specific  reference  to T </a:t>
            </a:r>
            <a:r>
              <a:rPr lang="en-US" sz="2200" dirty="0" err="1" smtClean="0">
                <a:effectLst/>
              </a:rPr>
              <a:t>echnical</a:t>
            </a:r>
            <a:r>
              <a:rPr lang="en-US" sz="2200" dirty="0" smtClean="0">
                <a:effectLst/>
              </a:rPr>
              <a:t>  Documentation (User  Instructions and  Maintenance,  Operative  Procedures,  etc.) do  you  think  it  would  be  important  to  go  from  a  technical  paper  documentation  to  a  digitalized  and interactive  technical  documentation</a:t>
            </a:r>
            <a:r>
              <a:rPr lang="it-IT" sz="2200" dirty="0" smtClean="0">
                <a:effectLst/>
              </a:rPr>
              <a:t>?</a:t>
            </a:r>
            <a:endParaRPr lang="it-IT" sz="2200" dirty="0">
              <a:solidFill>
                <a:schemeClr val="accent1"/>
              </a:solidFill>
              <a:effectLst/>
            </a:endParaRPr>
          </a:p>
        </p:txBody>
      </p:sp>
      <p:graphicFrame>
        <p:nvGraphicFramePr>
          <p:cNvPr id="8" name="Segnaposto contenuto 7"/>
          <p:cNvGraphicFramePr>
            <a:graphicFrameLocks noGrp="1"/>
          </p:cNvGraphicFramePr>
          <p:nvPr>
            <p:ph sz="half" idx="1"/>
          </p:nvPr>
        </p:nvGraphicFramePr>
        <p:xfrm>
          <a:off x="1115616" y="1844824"/>
          <a:ext cx="3387725" cy="4781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4680000" y="2276872"/>
          <a:ext cx="4419600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it-IT" smtClean="0"/>
              <a:pPr/>
              <a:t>14</a:t>
            </a:fld>
            <a:endParaRPr kumimoji="0" lang="it-IT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it-IT" smtClean="0"/>
              <a:t>www.faentia-consulting.com</a:t>
            </a:r>
            <a:endParaRPr kumimoji="0"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it-IT" dirty="0" err="1" smtClean="0"/>
              <a:t>ANALySis</a:t>
            </a:r>
            <a:r>
              <a:rPr lang="it-IT" dirty="0" smtClean="0"/>
              <a:t>  </a:t>
            </a:r>
            <a:r>
              <a:rPr lang="it-IT" dirty="0" err="1" smtClean="0"/>
              <a:t>of</a:t>
            </a:r>
            <a:r>
              <a:rPr lang="it-IT" dirty="0" smtClean="0"/>
              <a:t>  </a:t>
            </a:r>
            <a:r>
              <a:rPr lang="it-IT" dirty="0" err="1" smtClean="0"/>
              <a:t>results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it-IT" smtClean="0"/>
              <a:pPr/>
              <a:t>15</a:t>
            </a:fld>
            <a:endParaRPr kumimoji="0"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it-IT" smtClean="0"/>
              <a:t>www.faentia-consulting.com</a:t>
            </a:r>
            <a:endParaRPr kumimoji="0"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043608" y="209550"/>
            <a:ext cx="7643192" cy="915194"/>
          </a:xfrm>
        </p:spPr>
        <p:txBody>
          <a:bodyPr/>
          <a:lstStyle>
            <a:extLst/>
          </a:lstStyle>
          <a:p>
            <a:r>
              <a:rPr lang="it-IT" sz="3600" dirty="0" smtClean="0">
                <a:effectLst/>
              </a:rPr>
              <a:t>1. </a:t>
            </a:r>
            <a:r>
              <a:rPr lang="it-IT" sz="3600" dirty="0" err="1" smtClean="0">
                <a:effectLst/>
              </a:rPr>
              <a:t>Comments</a:t>
            </a:r>
            <a:endParaRPr lang="it-IT" sz="3600" dirty="0">
              <a:effectLst/>
            </a:endParaRPr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it-IT" smtClean="0"/>
              <a:pPr/>
              <a:t>16</a:t>
            </a:fld>
            <a:endParaRPr kumimoji="0" lang="it-IT"/>
          </a:p>
        </p:txBody>
      </p:sp>
      <p:sp>
        <p:nvSpPr>
          <p:cNvPr id="13" name="Segnaposto piè di pagina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it-IT" smtClean="0"/>
              <a:t>www.faentia-consulting.com</a:t>
            </a:r>
            <a:endParaRPr kumimoji="0" lang="it-IT"/>
          </a:p>
        </p:txBody>
      </p:sp>
      <p:sp>
        <p:nvSpPr>
          <p:cNvPr id="7" name="Segnaposto contenuto 6"/>
          <p:cNvSpPr>
            <a:spLocks noGrp="1"/>
          </p:cNvSpPr>
          <p:nvPr>
            <p:ph sz="half" idx="1"/>
          </p:nvPr>
        </p:nvSpPr>
        <p:spPr>
          <a:xfrm>
            <a:off x="972000" y="1584000"/>
            <a:ext cx="3600400" cy="5040560"/>
          </a:xfrm>
        </p:spPr>
        <p:txBody>
          <a:bodyPr>
            <a:normAutofit fontScale="85000" lnSpcReduction="10000"/>
          </a:bodyPr>
          <a:lstStyle/>
          <a:p>
            <a:pPr marL="180975" indent="-180975">
              <a:lnSpc>
                <a:spcPct val="114000"/>
              </a:lnSpc>
              <a:buFont typeface="Arial" pitchFamily="34" charset="0"/>
              <a:buChar char="•"/>
            </a:pPr>
            <a:r>
              <a:rPr lang="it-IT" sz="2400" dirty="0" err="1" smtClean="0"/>
              <a:t>Almost</a:t>
            </a:r>
            <a:r>
              <a:rPr lang="it-IT" sz="2400" dirty="0" smtClean="0"/>
              <a:t> </a:t>
            </a:r>
            <a:r>
              <a:rPr lang="it-IT" sz="2400" dirty="0" err="1" smtClean="0"/>
              <a:t>all</a:t>
            </a:r>
            <a:r>
              <a:rPr lang="it-IT" sz="2400" dirty="0" smtClean="0"/>
              <a:t>  </a:t>
            </a:r>
            <a:r>
              <a:rPr lang="it-IT" sz="2400" dirty="0" err="1" smtClean="0"/>
              <a:t>responders</a:t>
            </a:r>
            <a:r>
              <a:rPr lang="it-IT" sz="2400" dirty="0" smtClean="0"/>
              <a:t> (96% ) </a:t>
            </a:r>
            <a:r>
              <a:rPr lang="it-IT" sz="2400" dirty="0" err="1" smtClean="0"/>
              <a:t>have</a:t>
            </a:r>
            <a:r>
              <a:rPr lang="it-IT" sz="2400" dirty="0" smtClean="0"/>
              <a:t> Windows </a:t>
            </a:r>
            <a:r>
              <a:rPr lang="it-IT" sz="2400" dirty="0" err="1" smtClean="0"/>
              <a:t>as</a:t>
            </a:r>
            <a:r>
              <a:rPr lang="it-IT" sz="2400" dirty="0" smtClean="0"/>
              <a:t> operative system</a:t>
            </a:r>
          </a:p>
          <a:p>
            <a:pPr marL="180975" indent="-180975">
              <a:lnSpc>
                <a:spcPct val="114000"/>
              </a:lnSpc>
              <a:buFont typeface="Arial" pitchFamily="34" charset="0"/>
              <a:buChar char="•"/>
            </a:pPr>
            <a:r>
              <a:rPr lang="it-IT" sz="2400" dirty="0" err="1" smtClean="0"/>
              <a:t>Almost</a:t>
            </a:r>
            <a:r>
              <a:rPr lang="it-IT" sz="2400" dirty="0" smtClean="0"/>
              <a:t> </a:t>
            </a:r>
            <a:r>
              <a:rPr lang="it-IT" sz="2400" dirty="0" err="1" smtClean="0"/>
              <a:t>all</a:t>
            </a:r>
            <a:r>
              <a:rPr lang="it-IT" sz="2400" dirty="0" smtClean="0"/>
              <a:t> </a:t>
            </a:r>
            <a:r>
              <a:rPr lang="it-IT" sz="2400" dirty="0" err="1" smtClean="0"/>
              <a:t>participants</a:t>
            </a:r>
            <a:r>
              <a:rPr lang="it-IT" sz="2400" dirty="0" smtClean="0"/>
              <a:t> </a:t>
            </a:r>
            <a:r>
              <a:rPr lang="it-IT" sz="2400" dirty="0" err="1" smtClean="0"/>
              <a:t>use</a:t>
            </a:r>
            <a:r>
              <a:rPr lang="it-IT" sz="2400" dirty="0" smtClean="0"/>
              <a:t> a PC;  4% </a:t>
            </a:r>
            <a:r>
              <a:rPr lang="it-IT" sz="2400" dirty="0" err="1" smtClean="0"/>
              <a:t>only</a:t>
            </a:r>
            <a:r>
              <a:rPr lang="it-IT" sz="2400" dirty="0" smtClean="0"/>
              <a:t> </a:t>
            </a:r>
            <a:r>
              <a:rPr lang="it-IT" sz="2400" dirty="0" err="1" smtClean="0"/>
              <a:t>iPhone</a:t>
            </a:r>
            <a:r>
              <a:rPr lang="it-IT" sz="2400" dirty="0" smtClean="0"/>
              <a:t> or </a:t>
            </a:r>
            <a:r>
              <a:rPr lang="it-IT" sz="2400" dirty="0" err="1" smtClean="0"/>
              <a:t>Mac</a:t>
            </a:r>
            <a:r>
              <a:rPr lang="it-IT" sz="2400" dirty="0" smtClean="0"/>
              <a:t>. </a:t>
            </a:r>
            <a:r>
              <a:rPr lang="it-IT" sz="2400" dirty="0" err="1" smtClean="0"/>
              <a:t>However</a:t>
            </a:r>
            <a:r>
              <a:rPr lang="it-IT" sz="2400" dirty="0" smtClean="0"/>
              <a:t>  50% </a:t>
            </a:r>
            <a:r>
              <a:rPr lang="it-IT" sz="2400" dirty="0" err="1" smtClean="0"/>
              <a:t>of</a:t>
            </a:r>
            <a:r>
              <a:rPr lang="it-IT" sz="2400" dirty="0" smtClean="0"/>
              <a:t> </a:t>
            </a:r>
            <a:r>
              <a:rPr lang="it-IT" sz="2400" dirty="0" err="1" smtClean="0"/>
              <a:t>those</a:t>
            </a:r>
            <a:r>
              <a:rPr lang="it-IT" sz="2400" dirty="0" smtClean="0"/>
              <a:t> </a:t>
            </a:r>
            <a:r>
              <a:rPr lang="it-IT" sz="2400" dirty="0" err="1" smtClean="0"/>
              <a:t>that</a:t>
            </a:r>
            <a:r>
              <a:rPr lang="it-IT" sz="2400" dirty="0" smtClean="0"/>
              <a:t> </a:t>
            </a:r>
            <a:r>
              <a:rPr lang="it-IT" sz="2400" dirty="0" err="1" smtClean="0"/>
              <a:t>use</a:t>
            </a:r>
            <a:r>
              <a:rPr lang="it-IT" sz="2400" dirty="0" smtClean="0"/>
              <a:t> a PC </a:t>
            </a:r>
            <a:r>
              <a:rPr lang="it-IT" sz="2400" dirty="0" err="1" smtClean="0"/>
              <a:t>also</a:t>
            </a:r>
            <a:r>
              <a:rPr lang="it-IT" sz="2400" dirty="0" smtClean="0"/>
              <a:t> </a:t>
            </a:r>
            <a:r>
              <a:rPr lang="it-IT" sz="2400" dirty="0" err="1" smtClean="0"/>
              <a:t>have</a:t>
            </a:r>
            <a:r>
              <a:rPr lang="it-IT" sz="2400" dirty="0" smtClean="0"/>
              <a:t> at </a:t>
            </a:r>
            <a:r>
              <a:rPr lang="it-IT" sz="2400" dirty="0" err="1" smtClean="0"/>
              <a:t>their</a:t>
            </a:r>
            <a:r>
              <a:rPr lang="it-IT" sz="2400" dirty="0" smtClean="0"/>
              <a:t> </a:t>
            </a:r>
            <a:r>
              <a:rPr lang="it-IT" sz="2400" dirty="0" err="1" smtClean="0"/>
              <a:t>disposal</a:t>
            </a:r>
            <a:r>
              <a:rPr lang="it-IT" sz="2400" dirty="0" smtClean="0"/>
              <a:t> “Apple”  </a:t>
            </a:r>
            <a:r>
              <a:rPr lang="it-IT" sz="2400" dirty="0" err="1" smtClean="0"/>
              <a:t>based</a:t>
            </a:r>
            <a:r>
              <a:rPr lang="it-IT" sz="2400" dirty="0" smtClean="0"/>
              <a:t> </a:t>
            </a:r>
            <a:r>
              <a:rPr lang="it-IT" sz="2400" dirty="0" err="1" smtClean="0"/>
              <a:t>device</a:t>
            </a:r>
            <a:r>
              <a:rPr lang="it-IT" sz="2400" dirty="0" smtClean="0"/>
              <a:t>(s) (</a:t>
            </a:r>
            <a:r>
              <a:rPr lang="it-IT" sz="2400" dirty="0" err="1" smtClean="0"/>
              <a:t>Mac</a:t>
            </a:r>
            <a:r>
              <a:rPr lang="it-IT" sz="2400" dirty="0" smtClean="0"/>
              <a:t>, </a:t>
            </a:r>
            <a:r>
              <a:rPr lang="it-IT" sz="2400" dirty="0" err="1" smtClean="0"/>
              <a:t>iPhone</a:t>
            </a:r>
            <a:r>
              <a:rPr lang="it-IT" sz="2400" dirty="0" smtClean="0"/>
              <a:t>, </a:t>
            </a:r>
            <a:r>
              <a:rPr lang="it-IT" sz="2400" dirty="0" err="1" smtClean="0"/>
              <a:t>iPad</a:t>
            </a:r>
            <a:r>
              <a:rPr lang="it-IT" sz="2400" dirty="0" smtClean="0"/>
              <a:t>)</a:t>
            </a:r>
          </a:p>
          <a:p>
            <a:pPr marL="180975" indent="-180975">
              <a:lnSpc>
                <a:spcPct val="114000"/>
              </a:lnSpc>
              <a:buFont typeface="Arial" pitchFamily="34" charset="0"/>
              <a:buChar char="•"/>
            </a:pPr>
            <a:r>
              <a:rPr lang="it-IT" sz="2400" dirty="0" smtClean="0"/>
              <a:t>56% </a:t>
            </a:r>
            <a:r>
              <a:rPr lang="it-IT" sz="2400" dirty="0" err="1" smtClean="0"/>
              <a:t>of</a:t>
            </a:r>
            <a:r>
              <a:rPr lang="it-IT" sz="2400" dirty="0" smtClean="0"/>
              <a:t> </a:t>
            </a:r>
            <a:r>
              <a:rPr lang="it-IT" sz="2400" dirty="0" err="1" smtClean="0"/>
              <a:t>responders</a:t>
            </a:r>
            <a:r>
              <a:rPr lang="it-IT" sz="2400" dirty="0" smtClean="0"/>
              <a:t>  </a:t>
            </a:r>
            <a:r>
              <a:rPr lang="it-IT" sz="2400" dirty="0" err="1" smtClean="0"/>
              <a:t>want</a:t>
            </a:r>
            <a:r>
              <a:rPr lang="it-IT" sz="2400" dirty="0" smtClean="0"/>
              <a:t> </a:t>
            </a:r>
            <a:r>
              <a:rPr lang="it-IT" sz="2400" dirty="0" err="1" smtClean="0"/>
              <a:t>to</a:t>
            </a:r>
            <a:r>
              <a:rPr lang="it-IT" sz="2400" dirty="0" smtClean="0"/>
              <a:t> </a:t>
            </a:r>
            <a:r>
              <a:rPr lang="it-IT" sz="2400" dirty="0" err="1" smtClean="0"/>
              <a:t>equip</a:t>
            </a:r>
            <a:r>
              <a:rPr lang="it-IT" sz="2400" dirty="0" smtClean="0"/>
              <a:t> </a:t>
            </a:r>
            <a:r>
              <a:rPr lang="it-IT" sz="2400" dirty="0" err="1" smtClean="0"/>
              <a:t>with</a:t>
            </a:r>
            <a:r>
              <a:rPr lang="it-IT" sz="2400" dirty="0" smtClean="0"/>
              <a:t> </a:t>
            </a:r>
            <a:r>
              <a:rPr lang="it-IT" sz="2400" dirty="0" err="1" smtClean="0"/>
              <a:t>portable</a:t>
            </a:r>
            <a:r>
              <a:rPr lang="it-IT" sz="2400" dirty="0" smtClean="0"/>
              <a:t> </a:t>
            </a:r>
            <a:r>
              <a:rPr lang="it-IT" sz="2400" dirty="0" err="1" smtClean="0"/>
              <a:t>devices</a:t>
            </a:r>
            <a:r>
              <a:rPr lang="it-IT" sz="2400" dirty="0" smtClean="0"/>
              <a:t> in the future (</a:t>
            </a:r>
            <a:r>
              <a:rPr lang="it-IT" sz="2400" dirty="0" err="1" smtClean="0"/>
              <a:t>about</a:t>
            </a:r>
            <a:r>
              <a:rPr lang="it-IT" sz="2400" dirty="0" smtClean="0"/>
              <a:t> </a:t>
            </a:r>
            <a:r>
              <a:rPr lang="it-IT" sz="2400" dirty="0" err="1" smtClean="0"/>
              <a:t>half</a:t>
            </a:r>
            <a:r>
              <a:rPr lang="it-IT" sz="2400" dirty="0" smtClean="0"/>
              <a:t> </a:t>
            </a:r>
            <a:r>
              <a:rPr lang="it-IT" sz="2400" dirty="0" err="1" smtClean="0"/>
              <a:t>of</a:t>
            </a:r>
            <a:r>
              <a:rPr lang="it-IT" sz="2400" dirty="0" smtClean="0"/>
              <a:t> </a:t>
            </a:r>
            <a:r>
              <a:rPr lang="it-IT" sz="2400" dirty="0" err="1" smtClean="0"/>
              <a:t>them</a:t>
            </a:r>
            <a:r>
              <a:rPr lang="it-IT" sz="2400" dirty="0" smtClean="0"/>
              <a:t> </a:t>
            </a:r>
            <a:r>
              <a:rPr lang="it-IT" sz="2400" dirty="0" err="1" smtClean="0"/>
              <a:t>will</a:t>
            </a:r>
            <a:r>
              <a:rPr lang="it-IT" sz="2400" dirty="0" smtClean="0"/>
              <a:t> </a:t>
            </a:r>
            <a:r>
              <a:rPr lang="it-IT" sz="2400" dirty="0" err="1" smtClean="0"/>
              <a:t>choose</a:t>
            </a:r>
            <a:r>
              <a:rPr lang="it-IT" sz="2400" dirty="0" smtClean="0"/>
              <a:t> a </a:t>
            </a:r>
            <a:r>
              <a:rPr lang="it-IT" sz="2400" dirty="0" err="1" smtClean="0"/>
              <a:t>Mac</a:t>
            </a:r>
            <a:r>
              <a:rPr lang="it-IT" sz="2400" dirty="0" smtClean="0"/>
              <a:t>, the </a:t>
            </a:r>
            <a:r>
              <a:rPr lang="it-IT" sz="2400" dirty="0" err="1" smtClean="0"/>
              <a:t>other</a:t>
            </a:r>
            <a:r>
              <a:rPr lang="it-IT" sz="2400" dirty="0" smtClean="0"/>
              <a:t> </a:t>
            </a:r>
            <a:r>
              <a:rPr lang="it-IT" sz="2400" dirty="0" err="1" smtClean="0"/>
              <a:t>half</a:t>
            </a:r>
            <a:r>
              <a:rPr lang="it-IT" sz="2400" dirty="0" smtClean="0"/>
              <a:t>  </a:t>
            </a:r>
            <a:r>
              <a:rPr lang="it-IT" sz="2400" dirty="0" err="1" smtClean="0"/>
              <a:t>Blackberry</a:t>
            </a:r>
            <a:r>
              <a:rPr lang="it-IT" sz="2400" dirty="0" smtClean="0"/>
              <a:t> or </a:t>
            </a:r>
            <a:r>
              <a:rPr lang="it-IT" sz="2400" dirty="0" err="1" smtClean="0"/>
              <a:t>others</a:t>
            </a:r>
            <a:r>
              <a:rPr lang="it-IT" sz="2400" dirty="0" smtClean="0"/>
              <a:t>)</a:t>
            </a:r>
          </a:p>
          <a:p>
            <a:endParaRPr lang="en-GB" dirty="0"/>
          </a:p>
        </p:txBody>
      </p:sp>
      <p:sp>
        <p:nvSpPr>
          <p:cNvPr id="8" name="Segnaposto contenuto 7"/>
          <p:cNvSpPr>
            <a:spLocks noGrp="1"/>
          </p:cNvSpPr>
          <p:nvPr>
            <p:ph sz="half" idx="1"/>
          </p:nvPr>
        </p:nvSpPr>
        <p:spPr>
          <a:xfrm>
            <a:off x="4788024" y="1584000"/>
            <a:ext cx="3744416" cy="4525963"/>
          </a:xfrm>
        </p:spPr>
        <p:txBody>
          <a:bodyPr>
            <a:normAutofit/>
          </a:bodyPr>
          <a:lstStyle/>
          <a:p>
            <a:pPr marL="180975" indent="-180975">
              <a:lnSpc>
                <a:spcPct val="114000"/>
              </a:lnSpc>
              <a:buFont typeface="Arial" pitchFamily="34" charset="0"/>
              <a:buChar char="•"/>
            </a:pPr>
            <a:r>
              <a:rPr lang="it-IT" dirty="0" smtClean="0"/>
              <a:t>The </a:t>
            </a:r>
            <a:r>
              <a:rPr lang="it-IT" dirty="0" err="1" smtClean="0"/>
              <a:t>great</a:t>
            </a:r>
            <a:r>
              <a:rPr lang="it-IT" dirty="0" smtClean="0"/>
              <a:t> </a:t>
            </a:r>
            <a:r>
              <a:rPr lang="it-IT" dirty="0" err="1" smtClean="0"/>
              <a:t>majority</a:t>
            </a:r>
            <a:r>
              <a:rPr lang="it-IT" dirty="0" smtClean="0"/>
              <a:t> (87%) 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participants</a:t>
            </a:r>
            <a:r>
              <a:rPr lang="it-IT" dirty="0" smtClean="0"/>
              <a:t> </a:t>
            </a:r>
            <a:r>
              <a:rPr lang="it-IT" dirty="0" err="1" smtClean="0"/>
              <a:t>have</a:t>
            </a:r>
            <a:r>
              <a:rPr lang="it-IT" dirty="0" smtClean="0"/>
              <a:t> a </a:t>
            </a:r>
            <a:r>
              <a:rPr lang="it-IT" dirty="0" err="1" smtClean="0"/>
              <a:t>person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reference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IT </a:t>
            </a:r>
            <a:r>
              <a:rPr lang="it-IT" dirty="0" err="1" smtClean="0"/>
              <a:t>within</a:t>
            </a:r>
            <a:r>
              <a:rPr lang="it-IT" dirty="0" smtClean="0"/>
              <a:t> </a:t>
            </a:r>
            <a:r>
              <a:rPr lang="it-IT" dirty="0" err="1" smtClean="0"/>
              <a:t>their</a:t>
            </a:r>
            <a:r>
              <a:rPr lang="it-IT" dirty="0" smtClean="0"/>
              <a:t> Company</a:t>
            </a:r>
          </a:p>
          <a:p>
            <a:pPr marL="180975" indent="-180975">
              <a:lnSpc>
                <a:spcPct val="114000"/>
              </a:lnSpc>
              <a:buFont typeface="Arial" pitchFamily="34" charset="0"/>
              <a:buChar char="•"/>
            </a:pPr>
            <a:r>
              <a:rPr lang="it-IT" dirty="0" smtClean="0"/>
              <a:t>As a </a:t>
            </a:r>
            <a:r>
              <a:rPr lang="it-IT" dirty="0" err="1" smtClean="0"/>
              <a:t>whole</a:t>
            </a:r>
            <a:r>
              <a:rPr lang="it-IT" dirty="0" smtClean="0"/>
              <a:t>, the </a:t>
            </a:r>
            <a:r>
              <a:rPr lang="it-IT" dirty="0" err="1" smtClean="0"/>
              <a:t>average</a:t>
            </a:r>
            <a:r>
              <a:rPr lang="it-IT" dirty="0" smtClean="0"/>
              <a:t> </a:t>
            </a:r>
            <a:r>
              <a:rPr lang="en-US" dirty="0" smtClean="0"/>
              <a:t>IT competence of technicians is positively considered </a:t>
            </a:r>
            <a:r>
              <a:rPr lang="it-IT" dirty="0" smtClean="0"/>
              <a:t>(in 76%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cases</a:t>
            </a:r>
            <a:r>
              <a:rPr lang="it-IT" dirty="0" smtClean="0"/>
              <a:t>  the estimate </a:t>
            </a:r>
            <a:r>
              <a:rPr lang="it-IT" dirty="0" err="1" smtClean="0"/>
              <a:t>is</a:t>
            </a:r>
            <a:r>
              <a:rPr lang="it-IT" dirty="0" smtClean="0"/>
              <a:t>  </a:t>
            </a:r>
            <a:r>
              <a:rPr lang="it-IT" dirty="0" err="1" smtClean="0"/>
              <a:t>between</a:t>
            </a:r>
            <a:r>
              <a:rPr lang="it-IT" dirty="0" smtClean="0"/>
              <a:t> </a:t>
            </a:r>
            <a:r>
              <a:rPr lang="it-IT" dirty="0" err="1" smtClean="0"/>
              <a:t>average</a:t>
            </a:r>
            <a:r>
              <a:rPr lang="it-IT" dirty="0" smtClean="0"/>
              <a:t> and </a:t>
            </a:r>
            <a:r>
              <a:rPr lang="it-IT" dirty="0" err="1" smtClean="0"/>
              <a:t>excellent</a:t>
            </a:r>
            <a:r>
              <a:rPr lang="it-IT" dirty="0" smtClean="0"/>
              <a:t>)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043608" y="209550"/>
            <a:ext cx="7643192" cy="915194"/>
          </a:xfrm>
        </p:spPr>
        <p:txBody>
          <a:bodyPr/>
          <a:lstStyle>
            <a:extLst/>
          </a:lstStyle>
          <a:p>
            <a:r>
              <a:rPr lang="it-IT" sz="3600" dirty="0" smtClean="0">
                <a:effectLst/>
              </a:rPr>
              <a:t>2. </a:t>
            </a:r>
            <a:r>
              <a:rPr lang="it-IT" sz="3600" dirty="0" err="1" smtClean="0">
                <a:effectLst/>
              </a:rPr>
              <a:t>Comments</a:t>
            </a:r>
            <a:endParaRPr lang="it-IT" sz="3600" dirty="0">
              <a:effectLst/>
            </a:endParaRPr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it-IT" smtClean="0"/>
              <a:pPr/>
              <a:t>17</a:t>
            </a:fld>
            <a:endParaRPr kumimoji="0" lang="it-IT"/>
          </a:p>
        </p:txBody>
      </p:sp>
      <p:sp>
        <p:nvSpPr>
          <p:cNvPr id="13" name="Segnaposto piè di pagina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it-IT" smtClean="0"/>
              <a:t>www.faentia-consulting.com</a:t>
            </a:r>
            <a:endParaRPr kumimoji="0" lang="it-IT"/>
          </a:p>
        </p:txBody>
      </p:sp>
      <p:sp>
        <p:nvSpPr>
          <p:cNvPr id="7" name="Segnaposto contenuto 6"/>
          <p:cNvSpPr>
            <a:spLocks noGrp="1"/>
          </p:cNvSpPr>
          <p:nvPr>
            <p:ph sz="half" idx="1"/>
          </p:nvPr>
        </p:nvSpPr>
        <p:spPr>
          <a:xfrm>
            <a:off x="971600" y="1584000"/>
            <a:ext cx="3531344" cy="4653312"/>
          </a:xfrm>
        </p:spPr>
        <p:txBody>
          <a:bodyPr>
            <a:normAutofit lnSpcReduction="10000"/>
          </a:bodyPr>
          <a:lstStyle/>
          <a:p>
            <a:pPr marL="180975" indent="-180975">
              <a:lnSpc>
                <a:spcPct val="114000"/>
              </a:lnSpc>
              <a:buFont typeface="Arial" pitchFamily="34" charset="0"/>
              <a:buChar char="•"/>
            </a:pPr>
            <a:r>
              <a:rPr lang="it-IT" dirty="0" err="1" smtClean="0"/>
              <a:t>Only</a:t>
            </a:r>
            <a:r>
              <a:rPr lang="it-IT" dirty="0" smtClean="0"/>
              <a:t> in a </a:t>
            </a:r>
            <a:r>
              <a:rPr lang="it-IT" dirty="0" err="1" smtClean="0"/>
              <a:t>minority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cases</a:t>
            </a:r>
            <a:r>
              <a:rPr lang="it-IT" dirty="0" smtClean="0"/>
              <a:t> (10%) a Company’s IT training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reported</a:t>
            </a:r>
            <a:r>
              <a:rPr lang="it-IT" dirty="0" smtClean="0"/>
              <a:t>; </a:t>
            </a:r>
            <a:r>
              <a:rPr lang="it-IT" dirty="0" err="1" smtClean="0"/>
              <a:t>however</a:t>
            </a:r>
            <a:r>
              <a:rPr lang="it-IT" dirty="0" smtClean="0"/>
              <a:t>, in more </a:t>
            </a:r>
            <a:r>
              <a:rPr lang="it-IT" dirty="0" err="1" smtClean="0"/>
              <a:t>than</a:t>
            </a:r>
            <a:r>
              <a:rPr lang="it-IT" dirty="0" smtClean="0"/>
              <a:t> 50% </a:t>
            </a:r>
            <a:r>
              <a:rPr lang="it-IT" dirty="0" err="1" smtClean="0"/>
              <a:t>of</a:t>
            </a:r>
            <a:r>
              <a:rPr lang="it-IT" dirty="0" smtClean="0"/>
              <a:t>  positive </a:t>
            </a:r>
            <a:r>
              <a:rPr lang="it-IT" dirty="0" err="1" smtClean="0"/>
              <a:t>answers</a:t>
            </a:r>
            <a:r>
              <a:rPr lang="it-IT" dirty="0" smtClean="0"/>
              <a:t> the training </a:t>
            </a:r>
            <a:r>
              <a:rPr lang="it-IT" dirty="0" err="1" smtClean="0"/>
              <a:t>is</a:t>
            </a:r>
            <a:r>
              <a:rPr lang="it-IT" dirty="0" smtClean="0"/>
              <a:t> a “</a:t>
            </a:r>
            <a:r>
              <a:rPr lang="it-IT" dirty="0" err="1" smtClean="0"/>
              <a:t>within</a:t>
            </a:r>
            <a:r>
              <a:rPr lang="it-IT" dirty="0" smtClean="0"/>
              <a:t> Company training”</a:t>
            </a:r>
          </a:p>
          <a:p>
            <a:pPr marL="180975" indent="-180975">
              <a:lnSpc>
                <a:spcPct val="114000"/>
              </a:lnSpc>
              <a:buFont typeface="Arial" pitchFamily="34" charset="0"/>
              <a:buChar char="•"/>
            </a:pPr>
            <a:r>
              <a:rPr lang="it-IT" dirty="0" smtClean="0"/>
              <a:t>41%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responders</a:t>
            </a:r>
            <a:r>
              <a:rPr lang="it-IT" dirty="0" smtClean="0"/>
              <a:t>  </a:t>
            </a:r>
            <a:r>
              <a:rPr lang="it-IT" dirty="0" err="1" smtClean="0"/>
              <a:t>utilize</a:t>
            </a:r>
            <a:r>
              <a:rPr lang="it-IT" dirty="0" smtClean="0"/>
              <a:t> </a:t>
            </a:r>
            <a:r>
              <a:rPr lang="it-IT" dirty="0" err="1" smtClean="0"/>
              <a:t>large</a:t>
            </a:r>
            <a:r>
              <a:rPr lang="it-IT" dirty="0" smtClean="0"/>
              <a:t> </a:t>
            </a:r>
            <a:r>
              <a:rPr lang="it-IT" dirty="0" err="1" smtClean="0"/>
              <a:t>dimensions</a:t>
            </a:r>
            <a:r>
              <a:rPr lang="it-IT" dirty="0" smtClean="0"/>
              <a:t> </a:t>
            </a:r>
            <a:r>
              <a:rPr lang="it-IT" dirty="0" err="1" smtClean="0"/>
              <a:t>files</a:t>
            </a:r>
            <a:r>
              <a:rPr lang="it-IT" dirty="0" smtClean="0"/>
              <a:t> (&gt;10 </a:t>
            </a:r>
            <a:r>
              <a:rPr lang="it-IT" dirty="0" err="1" smtClean="0"/>
              <a:t>Mbytes</a:t>
            </a:r>
            <a:r>
              <a:rPr lang="it-IT" dirty="0" smtClean="0"/>
              <a:t>), </a:t>
            </a:r>
            <a:r>
              <a:rPr lang="it-IT" dirty="0" err="1" smtClean="0"/>
              <a:t>equally</a:t>
            </a:r>
            <a:r>
              <a:rPr lang="it-IT" dirty="0" smtClean="0"/>
              <a:t> </a:t>
            </a:r>
            <a:r>
              <a:rPr lang="it-IT" dirty="0" err="1" smtClean="0"/>
              <a:t>distribuited</a:t>
            </a:r>
            <a:r>
              <a:rPr lang="it-IT" dirty="0" smtClean="0"/>
              <a:t> </a:t>
            </a:r>
            <a:r>
              <a:rPr lang="it-IT" dirty="0" err="1" smtClean="0"/>
              <a:t>among</a:t>
            </a:r>
            <a:r>
              <a:rPr lang="it-IT" dirty="0" smtClean="0"/>
              <a:t> the </a:t>
            </a:r>
            <a:r>
              <a:rPr lang="it-IT" dirty="0" err="1" smtClean="0"/>
              <a:t>commonest</a:t>
            </a:r>
            <a:r>
              <a:rPr lang="it-IT" dirty="0" smtClean="0"/>
              <a:t> </a:t>
            </a:r>
            <a:r>
              <a:rPr lang="it-IT" dirty="0" err="1" smtClean="0"/>
              <a:t>types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formats</a:t>
            </a:r>
            <a:r>
              <a:rPr lang="it-IT" dirty="0" smtClean="0"/>
              <a:t> (doc, pdf, </a:t>
            </a:r>
            <a:r>
              <a:rPr lang="it-IT" dirty="0" err="1" smtClean="0"/>
              <a:t>xls</a:t>
            </a:r>
            <a:r>
              <a:rPr lang="it-IT" dirty="0" smtClean="0"/>
              <a:t>;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notice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17% </a:t>
            </a:r>
            <a:r>
              <a:rPr lang="it-IT" dirty="0" err="1" smtClean="0"/>
              <a:t>use</a:t>
            </a:r>
            <a:r>
              <a:rPr lang="it-IT" dirty="0" smtClean="0"/>
              <a:t> a  </a:t>
            </a:r>
            <a:r>
              <a:rPr lang="it-IT" dirty="0" err="1" smtClean="0"/>
              <a:t>dwg</a:t>
            </a:r>
            <a:r>
              <a:rPr lang="it-IT" dirty="0" smtClean="0"/>
              <a:t> format)</a:t>
            </a:r>
          </a:p>
          <a:p>
            <a:pPr marL="180975" indent="-180975">
              <a:lnSpc>
                <a:spcPct val="114000"/>
              </a:lnSpc>
              <a:buFont typeface="Arial" pitchFamily="34" charset="0"/>
              <a:buChar char="•"/>
            </a:pPr>
            <a:endParaRPr lang="it-IT" sz="1700" dirty="0" smtClean="0"/>
          </a:p>
          <a:p>
            <a:endParaRPr lang="en-GB" dirty="0"/>
          </a:p>
        </p:txBody>
      </p:sp>
      <p:sp>
        <p:nvSpPr>
          <p:cNvPr id="8" name="Segnaposto contenuto 7"/>
          <p:cNvSpPr>
            <a:spLocks noGrp="1"/>
          </p:cNvSpPr>
          <p:nvPr>
            <p:ph sz="half" idx="1"/>
          </p:nvPr>
        </p:nvSpPr>
        <p:spPr>
          <a:xfrm>
            <a:off x="4716016" y="1584000"/>
            <a:ext cx="3816424" cy="4525963"/>
          </a:xfrm>
        </p:spPr>
        <p:txBody>
          <a:bodyPr>
            <a:normAutofit/>
          </a:bodyPr>
          <a:lstStyle/>
          <a:p>
            <a:pPr marL="180975" indent="-180975">
              <a:lnSpc>
                <a:spcPct val="114000"/>
              </a:lnSpc>
              <a:buFont typeface="Arial" pitchFamily="34" charset="0"/>
              <a:buChar char="•"/>
            </a:pPr>
            <a:r>
              <a:rPr lang="it-IT" dirty="0" err="1" smtClean="0"/>
              <a:t>Almost</a:t>
            </a:r>
            <a:r>
              <a:rPr lang="it-IT" dirty="0" smtClean="0"/>
              <a:t> </a:t>
            </a:r>
            <a:r>
              <a:rPr lang="it-IT" dirty="0" err="1" smtClean="0"/>
              <a:t>half</a:t>
            </a:r>
            <a:r>
              <a:rPr lang="it-IT" dirty="0" smtClean="0"/>
              <a:t> (41%) do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have</a:t>
            </a:r>
            <a:r>
              <a:rPr lang="it-IT" dirty="0" smtClean="0"/>
              <a:t> on-line </a:t>
            </a:r>
            <a:r>
              <a:rPr lang="it-IT" dirty="0" err="1" smtClean="0"/>
              <a:t>filing</a:t>
            </a:r>
            <a:r>
              <a:rPr lang="it-IT" dirty="0" smtClean="0"/>
              <a:t> system(s); </a:t>
            </a:r>
            <a:r>
              <a:rPr lang="it-IT" dirty="0" err="1" smtClean="0"/>
              <a:t>if</a:t>
            </a:r>
            <a:r>
              <a:rPr lang="it-IT" dirty="0" smtClean="0"/>
              <a:t> </a:t>
            </a:r>
            <a:r>
              <a:rPr lang="it-IT" dirty="0" err="1" smtClean="0"/>
              <a:t>available</a:t>
            </a:r>
            <a:r>
              <a:rPr lang="it-IT" dirty="0" smtClean="0"/>
              <a:t>, the </a:t>
            </a:r>
            <a:r>
              <a:rPr lang="it-IT" dirty="0" err="1" smtClean="0"/>
              <a:t>most</a:t>
            </a:r>
            <a:r>
              <a:rPr lang="it-IT" dirty="0" smtClean="0"/>
              <a:t> </a:t>
            </a:r>
            <a:r>
              <a:rPr lang="it-IT" dirty="0" err="1" smtClean="0"/>
              <a:t>reported</a:t>
            </a:r>
            <a:r>
              <a:rPr lang="it-IT" dirty="0" smtClean="0"/>
              <a:t> </a:t>
            </a:r>
            <a:r>
              <a:rPr lang="it-IT" dirty="0" err="1" smtClean="0"/>
              <a:t>systems</a:t>
            </a:r>
            <a:r>
              <a:rPr lang="it-IT" dirty="0" smtClean="0"/>
              <a:t> are Intranet or ftp </a:t>
            </a:r>
            <a:r>
              <a:rPr lang="it-IT" dirty="0" err="1" smtClean="0"/>
              <a:t>space</a:t>
            </a:r>
            <a:r>
              <a:rPr lang="it-IT" dirty="0" smtClean="0"/>
              <a:t> (some  </a:t>
            </a:r>
            <a:r>
              <a:rPr lang="it-IT" dirty="0" err="1" smtClean="0"/>
              <a:t>users</a:t>
            </a:r>
            <a:r>
              <a:rPr lang="it-IT" dirty="0" smtClean="0"/>
              <a:t> report </a:t>
            </a:r>
            <a:r>
              <a:rPr lang="it-IT" dirty="0" err="1" smtClean="0"/>
              <a:t>Dropbox</a:t>
            </a:r>
            <a:r>
              <a:rPr lang="it-IT" dirty="0" smtClean="0"/>
              <a:t> or </a:t>
            </a:r>
            <a:r>
              <a:rPr lang="it-IT" dirty="0" err="1" smtClean="0"/>
              <a:t>Yousendit</a:t>
            </a:r>
            <a:r>
              <a:rPr lang="it-IT" dirty="0" smtClean="0"/>
              <a:t>)</a:t>
            </a:r>
          </a:p>
          <a:p>
            <a:pPr marL="180975" indent="-180975">
              <a:lnSpc>
                <a:spcPct val="114000"/>
              </a:lnSpc>
              <a:buFont typeface="Arial" pitchFamily="34" charset="0"/>
              <a:buChar char="•"/>
            </a:pPr>
            <a:r>
              <a:rPr lang="it-IT" dirty="0" smtClean="0"/>
              <a:t>The </a:t>
            </a:r>
            <a:r>
              <a:rPr lang="it-IT" dirty="0" err="1" smtClean="0"/>
              <a:t>great</a:t>
            </a:r>
            <a:r>
              <a:rPr lang="it-IT" dirty="0" smtClean="0"/>
              <a:t> </a:t>
            </a:r>
            <a:r>
              <a:rPr lang="it-IT" dirty="0" err="1" smtClean="0"/>
              <a:t>majority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responders</a:t>
            </a:r>
            <a:r>
              <a:rPr lang="it-IT" dirty="0" smtClean="0"/>
              <a:t> (86%) state </a:t>
            </a:r>
            <a:r>
              <a:rPr lang="it-IT" dirty="0" err="1" smtClean="0"/>
              <a:t>that</a:t>
            </a:r>
            <a:r>
              <a:rPr lang="it-IT" dirty="0" smtClean="0"/>
              <a:t> a </a:t>
            </a:r>
            <a:r>
              <a:rPr lang="it-IT" dirty="0" err="1" smtClean="0"/>
              <a:t>digitalized</a:t>
            </a:r>
            <a:r>
              <a:rPr lang="it-IT" dirty="0" smtClean="0"/>
              <a:t> and </a:t>
            </a:r>
            <a:r>
              <a:rPr lang="it-IT" dirty="0" err="1" smtClean="0"/>
              <a:t>interactive</a:t>
            </a:r>
            <a:r>
              <a:rPr lang="it-IT" dirty="0" smtClean="0"/>
              <a:t> </a:t>
            </a:r>
            <a:r>
              <a:rPr lang="it-IT" dirty="0" err="1" smtClean="0"/>
              <a:t>technical</a:t>
            </a:r>
            <a:r>
              <a:rPr lang="it-IT" dirty="0" smtClean="0"/>
              <a:t> </a:t>
            </a:r>
            <a:r>
              <a:rPr lang="it-IT" dirty="0" err="1" smtClean="0"/>
              <a:t>documentation</a:t>
            </a:r>
            <a:r>
              <a:rPr lang="it-IT" dirty="0" smtClean="0"/>
              <a:t>  </a:t>
            </a:r>
            <a:r>
              <a:rPr lang="it-IT" dirty="0" err="1" smtClean="0"/>
              <a:t>is</a:t>
            </a:r>
            <a:r>
              <a:rPr lang="it-IT" dirty="0" smtClean="0"/>
              <a:t> more </a:t>
            </a:r>
            <a:r>
              <a:rPr lang="it-IT" dirty="0" err="1" smtClean="0"/>
              <a:t>desirable</a:t>
            </a:r>
            <a:r>
              <a:rPr lang="it-IT" dirty="0" smtClean="0"/>
              <a:t> </a:t>
            </a:r>
            <a:r>
              <a:rPr lang="it-IT" dirty="0" err="1" smtClean="0"/>
              <a:t>than</a:t>
            </a:r>
            <a:r>
              <a:rPr lang="it-IT" dirty="0" smtClean="0"/>
              <a:t> the </a:t>
            </a:r>
            <a:r>
              <a:rPr lang="it-IT" dirty="0" err="1" smtClean="0"/>
              <a:t>classical</a:t>
            </a:r>
            <a:r>
              <a:rPr lang="it-IT" dirty="0" smtClean="0"/>
              <a:t> </a:t>
            </a:r>
            <a:r>
              <a:rPr lang="it-IT" dirty="0" err="1" smtClean="0"/>
              <a:t>paper</a:t>
            </a:r>
            <a:r>
              <a:rPr lang="it-IT" dirty="0" smtClean="0"/>
              <a:t> </a:t>
            </a:r>
            <a:r>
              <a:rPr lang="it-IT" dirty="0" err="1" smtClean="0"/>
              <a:t>documentation</a:t>
            </a:r>
            <a:endParaRPr lang="it-IT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043608" y="209550"/>
            <a:ext cx="7848872" cy="987202"/>
          </a:xfrm>
        </p:spPr>
        <p:txBody>
          <a:bodyPr/>
          <a:lstStyle>
            <a:extLst/>
          </a:lstStyle>
          <a:p>
            <a:r>
              <a:rPr lang="it-IT" sz="3200" dirty="0" err="1" smtClean="0">
                <a:effectLst/>
              </a:rPr>
              <a:t>Survey</a:t>
            </a:r>
            <a:r>
              <a:rPr lang="it-IT" sz="3200" dirty="0" smtClean="0">
                <a:effectLst/>
              </a:rPr>
              <a:t>.  </a:t>
            </a:r>
            <a:r>
              <a:rPr lang="it-IT" sz="3200" dirty="0" err="1" smtClean="0">
                <a:effectLst/>
              </a:rPr>
              <a:t>Method</a:t>
            </a:r>
            <a:r>
              <a:rPr lang="it-IT" sz="3200" dirty="0" smtClean="0">
                <a:solidFill>
                  <a:schemeClr val="tx2"/>
                </a:solidFill>
                <a:effectLst/>
              </a:rPr>
              <a:t>: two-step e-mail</a:t>
            </a:r>
            <a:endParaRPr lang="it-IT" sz="3200" dirty="0">
              <a:effectLst/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936000" y="1332000"/>
            <a:ext cx="3672408" cy="5265344"/>
          </a:xfrm>
        </p:spPr>
        <p:txBody>
          <a:bodyPr>
            <a:noAutofit/>
          </a:bodyPr>
          <a:lstStyle>
            <a:extLst/>
          </a:lstStyle>
          <a:p>
            <a:r>
              <a:rPr lang="en-US" sz="1400" dirty="0" smtClean="0"/>
              <a:t>The following survey is an integrating part of a research project by Faentia Consulting </a:t>
            </a:r>
            <a:r>
              <a:rPr lang="en-US" sz="1400" dirty="0" err="1" smtClean="0"/>
              <a:t>Srl</a:t>
            </a:r>
            <a:r>
              <a:rPr lang="en-US" sz="1400" dirty="0" smtClean="0"/>
              <a:t>.</a:t>
            </a:r>
          </a:p>
          <a:p>
            <a:r>
              <a:rPr lang="en-US" sz="1400" dirty="0" smtClean="0"/>
              <a:t> Our goal is to get to know the degree of IT development within companies and their technical documentation needs toward the implementation of a more advanced and interactive system. By answering the following survey you will contribute to our research project and at the same time you will help your own company receive a better service.</a:t>
            </a:r>
          </a:p>
          <a:p>
            <a:r>
              <a:rPr lang="en-US" sz="1400" dirty="0" smtClean="0"/>
              <a:t> As soon as the data will have been processed, you will be informed of the survey's results.</a:t>
            </a:r>
          </a:p>
          <a:p>
            <a:r>
              <a:rPr lang="en-US" sz="1400" dirty="0" smtClean="0"/>
              <a:t> The questions foresee both open and closed answers.  In case of open questions you will be able to express a detailed opinion.</a:t>
            </a:r>
          </a:p>
          <a:p>
            <a:r>
              <a:rPr lang="en-US" sz="1400" dirty="0" smtClean="0"/>
              <a:t> Answering the survey will require about 4 minutes.</a:t>
            </a:r>
          </a:p>
          <a:p>
            <a:r>
              <a:rPr lang="en-US" sz="1400" dirty="0" smtClean="0"/>
              <a:t> In order to answer the survey please click on the link below. </a:t>
            </a:r>
          </a:p>
          <a:p>
            <a:r>
              <a:rPr lang="en-US" sz="1400" b="1" dirty="0" smtClean="0"/>
              <a:t>Click to start the survey</a:t>
            </a:r>
          </a:p>
          <a:p>
            <a:r>
              <a:rPr lang="en-US" sz="1400" dirty="0" smtClean="0"/>
              <a:t> </a:t>
            </a:r>
            <a:r>
              <a:rPr lang="en-US" sz="1400" b="1" dirty="0" smtClean="0"/>
              <a:t>Thank you for your co-operation!</a:t>
            </a:r>
          </a:p>
          <a:p>
            <a:endParaRPr lang="it-IT" sz="13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4788024" y="1628800"/>
            <a:ext cx="3942214" cy="440120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extLst/>
          </a:lstStyle>
          <a:p>
            <a:r>
              <a:rPr lang="it-IT" sz="2800" b="1" dirty="0" smtClean="0">
                <a:ln w="3175">
                  <a:solidFill>
                    <a:schemeClr val="accent2"/>
                  </a:solidFill>
                </a:ln>
                <a:solidFill>
                  <a:schemeClr val="accent2"/>
                </a:solidFill>
                <a:latin typeface="Gill Sans MT"/>
              </a:rPr>
              <a:t>Sample:</a:t>
            </a:r>
          </a:p>
          <a:p>
            <a:endParaRPr lang="it-IT" sz="2800" b="1" dirty="0" smtClean="0">
              <a:ln w="11430"/>
              <a:solidFill>
                <a:schemeClr val="accent2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Gill Sans MT"/>
            </a:endParaRPr>
          </a:p>
          <a:p>
            <a:r>
              <a:rPr lang="it-IT" sz="2800" b="1" dirty="0" smtClean="0">
                <a:ln w="11430"/>
                <a:solidFill>
                  <a:schemeClr val="accent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ill Sans MT"/>
              </a:rPr>
              <a:t>    </a:t>
            </a:r>
            <a:r>
              <a:rPr lang="it-IT" sz="2800" b="1" dirty="0" err="1" smtClean="0">
                <a:ln w="11430"/>
                <a:solidFill>
                  <a:schemeClr val="accent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ill Sans MT"/>
              </a:rPr>
              <a:t>Initial</a:t>
            </a:r>
            <a:r>
              <a:rPr lang="it-IT" sz="2800" b="1" dirty="0" smtClean="0">
                <a:ln w="11430"/>
                <a:solidFill>
                  <a:schemeClr val="accent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ill Sans MT"/>
              </a:rPr>
              <a:t> sample:</a:t>
            </a:r>
          </a:p>
          <a:p>
            <a:r>
              <a:rPr lang="it-IT" sz="2800" b="1" dirty="0" smtClean="0">
                <a:ln w="11430"/>
                <a:solidFill>
                  <a:schemeClr val="accent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ill Sans MT"/>
              </a:rPr>
              <a:t>	n = 477</a:t>
            </a:r>
          </a:p>
          <a:p>
            <a:endParaRPr lang="it-IT" sz="2800" b="1" dirty="0" smtClean="0">
              <a:ln w="11430"/>
              <a:solidFill>
                <a:schemeClr val="accent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Gill Sans MT"/>
            </a:endParaRPr>
          </a:p>
          <a:p>
            <a:r>
              <a:rPr lang="it-IT" sz="28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ill Sans MT"/>
              </a:rPr>
              <a:t>    </a:t>
            </a:r>
            <a:r>
              <a:rPr lang="it-IT" sz="2800" b="1" dirty="0" err="1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ill Sans MT"/>
              </a:rPr>
              <a:t>Final</a:t>
            </a:r>
            <a:r>
              <a:rPr lang="it-IT" sz="28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ill Sans MT"/>
              </a:rPr>
              <a:t> sample:</a:t>
            </a:r>
          </a:p>
          <a:p>
            <a:r>
              <a:rPr lang="it-IT" sz="28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ill Sans MT"/>
              </a:rPr>
              <a:t>	n = 335</a:t>
            </a:r>
          </a:p>
          <a:p>
            <a:endParaRPr lang="it-IT" sz="2800" b="1" dirty="0" smtClean="0">
              <a:ln w="11430"/>
              <a:solidFill>
                <a:schemeClr val="accent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Gill Sans MT"/>
            </a:endParaRPr>
          </a:p>
          <a:p>
            <a:r>
              <a:rPr lang="it-IT" sz="28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ill Sans MT"/>
              </a:rPr>
              <a:t>    </a:t>
            </a:r>
            <a:r>
              <a:rPr lang="it-IT" sz="28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ill Sans MT"/>
              </a:rPr>
              <a:t>Answers</a:t>
            </a:r>
            <a:endParaRPr lang="it-IT" sz="2800" b="1" dirty="0" smtClean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Gill Sans MT"/>
            </a:endParaRPr>
          </a:p>
          <a:p>
            <a:r>
              <a:rPr lang="it-IT" sz="28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ill Sans MT"/>
              </a:rPr>
              <a:t>	n = 72 (21,5%)</a:t>
            </a:r>
            <a:endParaRPr lang="it-IT" sz="2800" b="1" dirty="0">
              <a:solidFill>
                <a:srgbClr val="FF0000"/>
              </a:solidFill>
              <a:latin typeface="Gill Sans MT"/>
            </a:endParaRPr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it-IT" smtClean="0"/>
              <a:pPr/>
              <a:t>2</a:t>
            </a:fld>
            <a:endParaRPr kumimoji="0" lang="it-IT"/>
          </a:p>
        </p:txBody>
      </p:sp>
      <p:sp>
        <p:nvSpPr>
          <p:cNvPr id="13" name="Segnaposto piè di pagina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it-IT" dirty="0" smtClean="0"/>
              <a:t>www.faentia-consulting.com</a:t>
            </a:r>
            <a:endParaRPr kumimoji="0"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72000" y="209550"/>
            <a:ext cx="8028384" cy="1295400"/>
          </a:xfrm>
        </p:spPr>
        <p:txBody>
          <a:bodyPr/>
          <a:lstStyle>
            <a:extLst/>
          </a:lstStyle>
          <a:p>
            <a:r>
              <a:rPr lang="it-IT" sz="3200" dirty="0" smtClean="0">
                <a:effectLst/>
              </a:rPr>
              <a:t>1. </a:t>
            </a:r>
            <a:r>
              <a:rPr lang="en-US" sz="3200" dirty="0" smtClean="0">
                <a:effectLst/>
              </a:rPr>
              <a:t>Which O.S. (Operative System) do you use mostly</a:t>
            </a:r>
            <a:r>
              <a:rPr lang="it-IT" sz="3200" dirty="0" smtClean="0">
                <a:effectLst/>
              </a:rPr>
              <a:t>?</a:t>
            </a:r>
            <a:endParaRPr lang="it-IT" sz="3200" dirty="0">
              <a:solidFill>
                <a:schemeClr val="accent1"/>
              </a:solidFill>
              <a:effectLst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4680000" y="1556792"/>
          <a:ext cx="4419600" cy="41931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it-IT" smtClean="0"/>
              <a:pPr/>
              <a:t>3</a:t>
            </a:fld>
            <a:endParaRPr kumimoji="0" lang="it-IT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it-IT" smtClean="0"/>
              <a:t>www.faentia-consulting.com</a:t>
            </a:r>
            <a:endParaRPr kumimoji="0"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1043608" y="5904000"/>
            <a:ext cx="7560840" cy="338554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</a:gradFill>
          <a:ln w="3175" cap="rnd">
            <a:solidFill>
              <a:schemeClr val="bg1">
                <a:lumMod val="75000"/>
              </a:schemeClr>
            </a:solidFill>
            <a:bevel/>
          </a:ln>
          <a:effectLst>
            <a:outerShdw blurRad="127000" dist="1270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 </a:t>
            </a:r>
            <a:r>
              <a:rPr lang="it-I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responders</a:t>
            </a: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use</a:t>
            </a: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only</a:t>
            </a: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Mac</a:t>
            </a: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; </a:t>
            </a:r>
            <a:r>
              <a:rPr lang="it-I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all</a:t>
            </a: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the </a:t>
            </a:r>
            <a:r>
              <a:rPr lang="it-I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others</a:t>
            </a: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use</a:t>
            </a: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Mac</a:t>
            </a: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or Linux in </a:t>
            </a:r>
            <a:r>
              <a:rPr lang="it-I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association</a:t>
            </a: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it-I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with</a:t>
            </a: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Windows</a:t>
            </a:r>
          </a:p>
        </p:txBody>
      </p:sp>
      <p:graphicFrame>
        <p:nvGraphicFramePr>
          <p:cNvPr id="8" name="Segnaposto contenuto 7"/>
          <p:cNvGraphicFramePr>
            <a:graphicFrameLocks noGrp="1"/>
          </p:cNvGraphicFramePr>
          <p:nvPr>
            <p:ph sz="half" idx="1"/>
          </p:nvPr>
        </p:nvGraphicFramePr>
        <p:xfrm>
          <a:off x="971600" y="1772816"/>
          <a:ext cx="3744416" cy="3960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115616" y="209550"/>
            <a:ext cx="7848872" cy="1295400"/>
          </a:xfrm>
        </p:spPr>
        <p:txBody>
          <a:bodyPr/>
          <a:lstStyle>
            <a:extLst/>
          </a:lstStyle>
          <a:p>
            <a:r>
              <a:rPr lang="it-IT" sz="3200" dirty="0" smtClean="0">
                <a:effectLst/>
              </a:rPr>
              <a:t>2. </a:t>
            </a:r>
            <a:r>
              <a:rPr lang="en-US" sz="3200" dirty="0" smtClean="0">
                <a:effectLst/>
              </a:rPr>
              <a:t>What kind of hardware(s) do you have at your disposal</a:t>
            </a:r>
            <a:r>
              <a:rPr lang="it-IT" sz="3200" dirty="0" smtClean="0">
                <a:effectLst/>
              </a:rPr>
              <a:t>? </a:t>
            </a:r>
            <a:endParaRPr lang="it-IT" sz="3200" dirty="0">
              <a:solidFill>
                <a:schemeClr val="accent1"/>
              </a:solidFill>
              <a:effectLst/>
            </a:endParaRPr>
          </a:p>
        </p:txBody>
      </p:sp>
      <p:graphicFrame>
        <p:nvGraphicFramePr>
          <p:cNvPr id="8" name="Segnaposto contenuto 7"/>
          <p:cNvGraphicFramePr>
            <a:graphicFrameLocks noGrp="1"/>
          </p:cNvGraphicFramePr>
          <p:nvPr>
            <p:ph sz="half" idx="1"/>
          </p:nvPr>
        </p:nvGraphicFramePr>
        <p:xfrm>
          <a:off x="971599" y="1476000"/>
          <a:ext cx="3532139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4680000" y="1556792"/>
          <a:ext cx="4419600" cy="45171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it-IT" smtClean="0"/>
              <a:pPr/>
              <a:t>4</a:t>
            </a:fld>
            <a:endParaRPr kumimoji="0" lang="it-IT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it-IT" smtClean="0"/>
              <a:t>www.faentia-consulting.com</a:t>
            </a:r>
            <a:endParaRPr kumimoji="0"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1080000" y="6048000"/>
            <a:ext cx="7488000" cy="338554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</a:gradFill>
          <a:ln w="3175" cap="rnd">
            <a:solidFill>
              <a:schemeClr val="bg1">
                <a:lumMod val="75000"/>
              </a:schemeClr>
            </a:solidFill>
          </a:ln>
          <a:effectLst>
            <a:outerShdw blurRad="127000" dist="1270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it-I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Only</a:t>
            </a: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Mac</a:t>
            </a: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0r </a:t>
            </a:r>
            <a:r>
              <a:rPr lang="it-I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iPhone</a:t>
            </a: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n = 2.   </a:t>
            </a:r>
            <a:r>
              <a:rPr lang="it-I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Other</a:t>
            </a: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it-I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Blackberry</a:t>
            </a: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(n=1), N0kia (n=2), </a:t>
            </a:r>
            <a:r>
              <a:rPr lang="it-I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Smartphone</a:t>
            </a: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(n=2)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115616" y="209550"/>
            <a:ext cx="7571184" cy="1295400"/>
          </a:xfrm>
        </p:spPr>
        <p:txBody>
          <a:bodyPr/>
          <a:lstStyle>
            <a:extLst/>
          </a:lstStyle>
          <a:p>
            <a:r>
              <a:rPr lang="it-IT" sz="3200" dirty="0" smtClean="0">
                <a:effectLst/>
              </a:rPr>
              <a:t>3. </a:t>
            </a:r>
            <a:r>
              <a:rPr lang="en-US" sz="3200" dirty="0" smtClean="0">
                <a:effectLst/>
              </a:rPr>
              <a:t>Within your company is there a person of reference as far as IT is concerned</a:t>
            </a:r>
            <a:r>
              <a:rPr lang="it-IT" sz="3200" dirty="0" smtClean="0">
                <a:effectLst/>
              </a:rPr>
              <a:t>?</a:t>
            </a:r>
            <a:endParaRPr lang="it-IT" sz="3200" dirty="0">
              <a:solidFill>
                <a:schemeClr val="accent1"/>
              </a:solidFill>
              <a:effectLst/>
            </a:endParaRPr>
          </a:p>
        </p:txBody>
      </p:sp>
      <p:graphicFrame>
        <p:nvGraphicFramePr>
          <p:cNvPr id="8" name="Segnaposto contenuto 7"/>
          <p:cNvGraphicFramePr>
            <a:graphicFrameLocks noGrp="1"/>
          </p:cNvGraphicFramePr>
          <p:nvPr>
            <p:ph sz="half" idx="1"/>
          </p:nvPr>
        </p:nvGraphicFramePr>
        <p:xfrm>
          <a:off x="899592" y="1600200"/>
          <a:ext cx="3744415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4644000" y="2492896"/>
          <a:ext cx="4419600" cy="2664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it-IT" smtClean="0"/>
              <a:pPr/>
              <a:t>5</a:t>
            </a:fld>
            <a:endParaRPr kumimoji="0" lang="it-IT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it-IT" smtClean="0"/>
              <a:t>www.faentia-consulting.com</a:t>
            </a:r>
            <a:endParaRPr kumimoji="0"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115616" y="209550"/>
            <a:ext cx="7848872" cy="1295400"/>
          </a:xfrm>
        </p:spPr>
        <p:txBody>
          <a:bodyPr/>
          <a:lstStyle>
            <a:extLst/>
          </a:lstStyle>
          <a:p>
            <a:r>
              <a:rPr lang="it-IT" sz="3200" dirty="0" smtClean="0">
                <a:effectLst/>
              </a:rPr>
              <a:t>4. </a:t>
            </a:r>
            <a:r>
              <a:rPr lang="en-US" sz="3200" dirty="0" smtClean="0">
                <a:effectLst/>
              </a:rPr>
              <a:t>How do you consider the average IT competence of staff in your company</a:t>
            </a:r>
            <a:r>
              <a:rPr lang="it-IT" sz="3200" dirty="0" smtClean="0">
                <a:effectLst/>
              </a:rPr>
              <a:t>?</a:t>
            </a:r>
            <a:endParaRPr lang="it-IT" sz="3200" dirty="0">
              <a:solidFill>
                <a:schemeClr val="accent1"/>
              </a:solidFill>
              <a:effectLst/>
            </a:endParaRPr>
          </a:p>
        </p:txBody>
      </p:sp>
      <p:graphicFrame>
        <p:nvGraphicFramePr>
          <p:cNvPr id="8" name="Segnaposto contenuto 7"/>
          <p:cNvGraphicFramePr>
            <a:graphicFrameLocks noGrp="1"/>
          </p:cNvGraphicFramePr>
          <p:nvPr>
            <p:ph sz="half" idx="1"/>
          </p:nvPr>
        </p:nvGraphicFramePr>
        <p:xfrm>
          <a:off x="971600" y="1600200"/>
          <a:ext cx="3672407" cy="48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4680000" y="1676400"/>
          <a:ext cx="441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it-IT" smtClean="0"/>
              <a:pPr/>
              <a:t>6</a:t>
            </a:fld>
            <a:endParaRPr kumimoji="0" lang="it-IT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it-IT" smtClean="0"/>
              <a:t>www.faentia-consulting.com</a:t>
            </a:r>
            <a:endParaRPr kumimoji="0"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043608" y="209550"/>
            <a:ext cx="7848872" cy="1295400"/>
          </a:xfrm>
        </p:spPr>
        <p:txBody>
          <a:bodyPr/>
          <a:lstStyle>
            <a:extLst/>
          </a:lstStyle>
          <a:p>
            <a:r>
              <a:rPr lang="it-IT" sz="2800" dirty="0" smtClean="0">
                <a:effectLst/>
              </a:rPr>
              <a:t>5. </a:t>
            </a:r>
            <a:r>
              <a:rPr lang="en-US" sz="2800" dirty="0" smtClean="0">
                <a:effectLst/>
              </a:rPr>
              <a:t>How do you evaluate the average IT competence of technicians (line operators, assemblers, maintenance operators, workshop technicians etc.) in your Company</a:t>
            </a:r>
            <a:r>
              <a:rPr lang="it-IT" sz="2800" dirty="0" smtClean="0">
                <a:effectLst/>
              </a:rPr>
              <a:t>?</a:t>
            </a:r>
            <a:endParaRPr lang="it-IT" sz="2800" dirty="0">
              <a:solidFill>
                <a:schemeClr val="accent1"/>
              </a:solidFill>
              <a:effectLst/>
            </a:endParaRPr>
          </a:p>
        </p:txBody>
      </p:sp>
      <p:graphicFrame>
        <p:nvGraphicFramePr>
          <p:cNvPr id="8" name="Segnaposto contenuto 7"/>
          <p:cNvGraphicFramePr>
            <a:graphicFrameLocks noGrp="1"/>
          </p:cNvGraphicFramePr>
          <p:nvPr>
            <p:ph sz="half" idx="1"/>
          </p:nvPr>
        </p:nvGraphicFramePr>
        <p:xfrm>
          <a:off x="1043608" y="1600200"/>
          <a:ext cx="3600399" cy="48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4680000" y="1676400"/>
          <a:ext cx="441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it-IT" smtClean="0"/>
              <a:pPr/>
              <a:t>7</a:t>
            </a:fld>
            <a:endParaRPr kumimoji="0" lang="it-IT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it-IT" smtClean="0"/>
              <a:t>www.faentia-consulting.com</a:t>
            </a:r>
            <a:endParaRPr kumimoji="0"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115616" y="209550"/>
            <a:ext cx="7571184" cy="1295400"/>
          </a:xfrm>
        </p:spPr>
        <p:txBody>
          <a:bodyPr/>
          <a:lstStyle>
            <a:extLst/>
          </a:lstStyle>
          <a:p>
            <a:r>
              <a:rPr lang="it-IT" sz="3200" dirty="0" smtClean="0">
                <a:effectLst/>
              </a:rPr>
              <a:t>6. </a:t>
            </a:r>
            <a:r>
              <a:rPr lang="en-US" sz="3200" dirty="0" smtClean="0">
                <a:effectLst/>
              </a:rPr>
              <a:t>How is your company's IT training organized</a:t>
            </a:r>
            <a:r>
              <a:rPr lang="it-IT" sz="3200" dirty="0" smtClean="0">
                <a:effectLst/>
              </a:rPr>
              <a:t>?</a:t>
            </a:r>
            <a:endParaRPr lang="it-IT" sz="3200" dirty="0">
              <a:solidFill>
                <a:schemeClr val="accent1"/>
              </a:solidFill>
              <a:effectLst/>
            </a:endParaRPr>
          </a:p>
        </p:txBody>
      </p:sp>
      <p:graphicFrame>
        <p:nvGraphicFramePr>
          <p:cNvPr id="8" name="Segnaposto contenuto 7"/>
          <p:cNvGraphicFramePr>
            <a:graphicFrameLocks noGrp="1"/>
          </p:cNvGraphicFramePr>
          <p:nvPr>
            <p:ph sz="half" idx="1"/>
          </p:nvPr>
        </p:nvGraphicFramePr>
        <p:xfrm>
          <a:off x="899592" y="1412776"/>
          <a:ext cx="3816424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4680000" y="1548000"/>
          <a:ext cx="441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it-IT" smtClean="0"/>
              <a:pPr/>
              <a:t>8</a:t>
            </a:fld>
            <a:endParaRPr kumimoji="0" lang="it-IT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it-IT" smtClean="0"/>
              <a:t>www.faentia-consulting.com</a:t>
            </a:r>
            <a:endParaRPr kumimoji="0"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1152000" y="6119999"/>
            <a:ext cx="7380000" cy="307777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</a:gradFill>
          <a:ln w="3175" cap="rnd">
            <a:solidFill>
              <a:schemeClr val="bg1">
                <a:lumMod val="75000"/>
              </a:schemeClr>
            </a:solidFill>
            <a:bevel/>
          </a:ln>
          <a:effectLst>
            <a:outerShdw blurRad="127000" dist="1270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* No training (n = 2),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self-made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(n = 2),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only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in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particular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cases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(n = 1),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not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specified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(n = 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71600" y="209550"/>
            <a:ext cx="8172400" cy="1563266"/>
          </a:xfrm>
        </p:spPr>
        <p:txBody>
          <a:bodyPr/>
          <a:lstStyle>
            <a:extLst/>
          </a:lstStyle>
          <a:p>
            <a:r>
              <a:rPr lang="it-IT" sz="2400" dirty="0" smtClean="0">
                <a:effectLst/>
              </a:rPr>
              <a:t>7.  </a:t>
            </a:r>
            <a:r>
              <a:rPr lang="en-US" sz="2400" dirty="0" smtClean="0">
                <a:effectLst/>
              </a:rPr>
              <a:t>Have  you  considered  the  possibility  of  providing  your  technicians with  portable  devices  (e.g.  </a:t>
            </a:r>
            <a:r>
              <a:rPr lang="en-US" sz="2400" dirty="0" err="1" smtClean="0">
                <a:effectLst/>
              </a:rPr>
              <a:t>touchscreen</a:t>
            </a:r>
            <a:r>
              <a:rPr lang="en-US" sz="2400" dirty="0" smtClean="0">
                <a:effectLst/>
              </a:rPr>
              <a:t>  tablets -  </a:t>
            </a:r>
            <a:r>
              <a:rPr lang="en-US" sz="2400" dirty="0" err="1" smtClean="0">
                <a:effectLst/>
              </a:rPr>
              <a:t>iPad</a:t>
            </a:r>
            <a:r>
              <a:rPr lang="en-US" sz="2400" dirty="0" smtClean="0">
                <a:effectLst/>
              </a:rPr>
              <a:t>  -  or  other devices  - </a:t>
            </a:r>
            <a:r>
              <a:rPr lang="en-US" sz="2400" dirty="0" err="1" smtClean="0">
                <a:effectLst/>
              </a:rPr>
              <a:t>iPhone</a:t>
            </a:r>
            <a:r>
              <a:rPr lang="en-US" sz="2400" dirty="0" smtClean="0">
                <a:effectLst/>
              </a:rPr>
              <a:t> / Blackberry)  to  consult  technical  documentation</a:t>
            </a:r>
            <a:r>
              <a:rPr lang="it-IT" sz="2400" dirty="0" smtClean="0">
                <a:effectLst/>
              </a:rPr>
              <a:t>?</a:t>
            </a:r>
            <a:br>
              <a:rPr lang="it-IT" sz="2400" dirty="0" smtClean="0">
                <a:effectLst/>
              </a:rPr>
            </a:br>
            <a:r>
              <a:rPr lang="it-IT" sz="900" dirty="0" smtClean="0">
                <a:effectLst/>
              </a:rPr>
              <a:t/>
            </a:r>
            <a:br>
              <a:rPr lang="it-IT" sz="900" dirty="0" smtClean="0">
                <a:effectLst/>
              </a:rPr>
            </a:br>
            <a:r>
              <a:rPr lang="it-IT" sz="2400" dirty="0" smtClean="0">
                <a:effectLst/>
              </a:rPr>
              <a:t>8.  </a:t>
            </a:r>
            <a:r>
              <a:rPr lang="it-IT" sz="2400" dirty="0" err="1" smtClean="0">
                <a:effectLst/>
              </a:rPr>
              <a:t>If</a:t>
            </a:r>
            <a:r>
              <a:rPr lang="it-IT" sz="2400" dirty="0" smtClean="0">
                <a:effectLst/>
              </a:rPr>
              <a:t> yes,  </a:t>
            </a:r>
            <a:r>
              <a:rPr lang="it-IT" sz="2400" dirty="0" err="1" smtClean="0">
                <a:effectLst/>
              </a:rPr>
              <a:t>which</a:t>
            </a:r>
            <a:r>
              <a:rPr lang="it-IT" sz="2400" dirty="0" smtClean="0">
                <a:effectLst/>
              </a:rPr>
              <a:t>?</a:t>
            </a:r>
            <a:endParaRPr lang="it-IT" sz="2400" dirty="0">
              <a:solidFill>
                <a:schemeClr val="accent1"/>
              </a:solidFill>
              <a:effectLst/>
            </a:endParaRPr>
          </a:p>
        </p:txBody>
      </p:sp>
      <p:graphicFrame>
        <p:nvGraphicFramePr>
          <p:cNvPr id="8" name="Segnaposto contenuto 7"/>
          <p:cNvGraphicFramePr>
            <a:graphicFrameLocks noGrp="1"/>
          </p:cNvGraphicFramePr>
          <p:nvPr>
            <p:ph sz="half" idx="1"/>
          </p:nvPr>
        </p:nvGraphicFramePr>
        <p:xfrm>
          <a:off x="1043608" y="2348880"/>
          <a:ext cx="3387726" cy="354584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tableStyleId>{5202B0CA-FC54-4496-8BCA-5EF66A818D29}</a:tableStyleId>
              </a:tblPr>
              <a:tblGrid>
                <a:gridCol w="2232248"/>
                <a:gridCol w="1155478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Devices</a:t>
                      </a:r>
                      <a:endParaRPr lang="en-GB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Number of answers</a:t>
                      </a:r>
                      <a:endParaRPr lang="en-GB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iPhone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13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Blackberry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13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iPAD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7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Smartphone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1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PC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6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Touchscreen</a:t>
                      </a:r>
                      <a:r>
                        <a:rPr lang="en-GB" sz="1600" dirty="0" smtClean="0"/>
                        <a:t> Tablets 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6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Other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1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None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1</a:t>
                      </a:r>
                      <a:endParaRPr lang="en-GB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4724400" y="2276872"/>
          <a:ext cx="4419600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it-IT" smtClean="0"/>
              <a:pPr/>
              <a:t>9</a:t>
            </a:fld>
            <a:endParaRPr kumimoji="0" lang="it-IT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it-IT" smtClean="0"/>
              <a:t>www.faentia-consulting.com</a:t>
            </a:r>
            <a:endParaRPr kumimoji="0" lang="it-IT"/>
          </a:p>
        </p:txBody>
      </p:sp>
      <p:sp useBgFill="1">
        <p:nvSpPr>
          <p:cNvPr id="10" name="Freccia a sinistra 9"/>
          <p:cNvSpPr/>
          <p:nvPr/>
        </p:nvSpPr>
        <p:spPr>
          <a:xfrm>
            <a:off x="4499992" y="5445224"/>
            <a:ext cx="288032" cy="432000"/>
          </a:xfrm>
          <a:prstGeom prst="leftArrow">
            <a:avLst/>
          </a:prstGeom>
          <a:ln w="3175"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ello Faentia (2)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53000"/>
                <a:satMod val="200000"/>
              </a:schemeClr>
              <a:schemeClr val="phClr">
                <a:tint val="78000"/>
                <a:satMod val="230000"/>
              </a:schemeClr>
            </a:duotone>
          </a:blip>
          <a:tile tx="0" ty="0" sx="90000" sy="9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quity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  <a:fontScheme name="Module">
    <a:majorFont>
      <a:latin typeface="Corbel"/>
      <a:ea typeface=""/>
      <a:cs typeface=""/>
      <a:font script="Jpan" typeface="HGｺﾞｼｯｸM"/>
      <a:font script="Hang" typeface="HY엽서L"/>
      <a:font script="Hans" typeface="华文楷体"/>
      <a:font script="Hant" typeface="新細明體"/>
      <a:font script="Arab" typeface="Tahoma"/>
      <a:font script="Hebr" typeface="Miriam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rbel"/>
      <a:ea typeface=""/>
      <a:cs typeface=""/>
      <a:font script="Jpan" typeface="HGｺﾞｼｯｸM"/>
      <a:font script="Hang" typeface="HY엽서L"/>
      <a:font script="Hans" typeface="华文楷体"/>
      <a:font script="Hant" typeface="新細明體"/>
      <a:font script="Arab" typeface="Tahoma"/>
      <a:font script="Hebr" typeface="Miriam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Apex">
    <a:fillStyleLst>
      <a:solidFill>
        <a:schemeClr val="phClr"/>
      </a:solidFill>
      <a:gradFill rotWithShape="1">
        <a:gsLst>
          <a:gs pos="20000">
            <a:schemeClr val="phClr">
              <a:tint val="9000"/>
            </a:schemeClr>
          </a:gs>
          <a:gs pos="100000">
            <a:schemeClr val="phClr">
              <a:tint val="70000"/>
              <a:satMod val="100000"/>
            </a:schemeClr>
          </a:gs>
        </a:gsLst>
        <a:path path="circle">
          <a:fillToRect l="-15000" t="-15000" r="115000" b="115000"/>
        </a:path>
      </a:gradFill>
      <a:gradFill rotWithShape="1">
        <a:gsLst>
          <a:gs pos="0">
            <a:schemeClr val="phClr">
              <a:shade val="60000"/>
            </a:schemeClr>
          </a:gs>
          <a:gs pos="33000">
            <a:schemeClr val="phClr">
              <a:tint val="86500"/>
            </a:schemeClr>
          </a:gs>
          <a:gs pos="46750">
            <a:schemeClr val="phClr">
              <a:tint val="71000"/>
              <a:satMod val="112000"/>
            </a:schemeClr>
          </a:gs>
          <a:gs pos="53000">
            <a:schemeClr val="phClr">
              <a:tint val="71000"/>
              <a:satMod val="112000"/>
            </a:schemeClr>
          </a:gs>
          <a:gs pos="68000">
            <a:schemeClr val="phClr">
              <a:tint val="86000"/>
            </a:schemeClr>
          </a:gs>
          <a:gs pos="100000">
            <a:schemeClr val="phClr">
              <a:shade val="60000"/>
            </a:schemeClr>
          </a:gs>
        </a:gsLst>
        <a:lin ang="8350000" scaled="1"/>
      </a:gradFill>
    </a:fillStyleLst>
    <a:lnStyleLst>
      <a:ln w="9525" cap="flat" cmpd="sng" algn="ctr">
        <a:solidFill>
          <a:schemeClr val="phClr">
            <a:shade val="48000"/>
            <a:satMod val="11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130000" dist="101600" dir="2700000" algn="tl" rotWithShape="0">
            <a:srgbClr val="000000">
              <a:alpha val="35000"/>
            </a:srgbClr>
          </a:outerShdw>
        </a:effectLst>
      </a:effectStyle>
      <a:effectStyle>
        <a:effectLst>
          <a:outerShdw blurRad="190500" dist="228600" dir="2700000" sy="90000" rotWithShape="0">
            <a:srgbClr val="000000">
              <a:alpha val="25500"/>
            </a:srgbClr>
          </a:outerShdw>
        </a:effectLst>
      </a:effectStyle>
      <a:effectStyle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a:effectStyle>
    </a:effectStyleLst>
    <a:bgFillStyleLst>
      <a:solidFill>
        <a:schemeClr val="phClr"/>
      </a:solidFill>
      <a:gradFill rotWithShape="1">
        <a:gsLst>
          <a:gs pos="0">
            <a:schemeClr val="bg1">
              <a:shade val="100000"/>
              <a:satMod val="150000"/>
            </a:schemeClr>
          </a:gs>
          <a:gs pos="65000">
            <a:schemeClr val="bg1">
              <a:shade val="90000"/>
              <a:satMod val="375000"/>
            </a:schemeClr>
          </a:gs>
          <a:gs pos="100000">
            <a:schemeClr val="phClr">
              <a:tint val="88000"/>
              <a:satMod val="400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53000"/>
              <a:satMod val="200000"/>
            </a:schemeClr>
            <a:schemeClr val="phClr">
              <a:tint val="78000"/>
              <a:satMod val="230000"/>
            </a:schemeClr>
          </a:duotone>
        </a:blip>
        <a:tile tx="0" ty="0" sx="90000" sy="90000" flip="none" algn="t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985</Words>
  <Application>Microsoft Office PowerPoint</Application>
  <PresentationFormat>Presentazione su schermo (4:3)</PresentationFormat>
  <Paragraphs>240</Paragraphs>
  <Slides>17</Slides>
  <Notes>17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Modello Faentia (2)</vt:lpstr>
      <vt:lpstr>Tech-docs  SURVEY   I. T. DEVELOPMENT  FOR  THE MANAGEMENT  OF   TECHNICAL DOCUMENTATION</vt:lpstr>
      <vt:lpstr>Survey.  Method: two-step e-mail</vt:lpstr>
      <vt:lpstr>1. Which O.S. (Operative System) do you use mostly?</vt:lpstr>
      <vt:lpstr>2. What kind of hardware(s) do you have at your disposal? </vt:lpstr>
      <vt:lpstr>3. Within your company is there a person of reference as far as IT is concerned?</vt:lpstr>
      <vt:lpstr>4. How do you consider the average IT competence of staff in your company?</vt:lpstr>
      <vt:lpstr>5. How do you evaluate the average IT competence of technicians (line operators, assemblers, maintenance operators, workshop technicians etc.) in your Company?</vt:lpstr>
      <vt:lpstr>6. How is your company's IT training organized?</vt:lpstr>
      <vt:lpstr>7.  Have  you  considered  the  possibility  of  providing  your  technicians with  portable  devices  (e.g.  touchscreen  tablets -  iPad  -  or  other devices  - iPhone / Blackberry)  to  consult  technical  documentation?  8.  If yes,  which?</vt:lpstr>
      <vt:lpstr>9. Which is the average megabyte size of the files that you use most frequently?</vt:lpstr>
      <vt:lpstr>10. Which format do you use mostly?</vt:lpstr>
      <vt:lpstr>11. Do you use any on-line filing system?</vt:lpstr>
      <vt:lpstr>12. If yes, which of the following?</vt:lpstr>
      <vt:lpstr>13.  With  specific  reference  to T echnical  Documentation (User  Instructions and  Maintenance,  Operative  Procedures,  etc.) do  you  think  it  would  be  important  to  go  from  a  technical  paper  documentation  to  a  digitalized  and interactive  technical  documentation?</vt:lpstr>
      <vt:lpstr>ANALySis  of  results</vt:lpstr>
      <vt:lpstr>1. Comments</vt:lpstr>
      <vt:lpstr>2. Comments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2011-01-24T13:30:22Z</dcterms:created>
  <dcterms:modified xsi:type="dcterms:W3CDTF">2011-11-07T15:55:56Z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1040</vt:i4>
  </property>
  <property fmtid="{D5CDD505-2E9C-101B-9397-08002B2CF9AE}" pid="3" name="_Version">
    <vt:lpwstr>12.0.4518</vt:lpwstr>
  </property>
</Properties>
</file>